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8" r:id="rId2"/>
  </p:sldMasterIdLst>
  <p:notesMasterIdLst>
    <p:notesMasterId r:id="rId8"/>
  </p:notesMasterIdLst>
  <p:sldIdLst>
    <p:sldId id="256" r:id="rId3"/>
    <p:sldId id="262" r:id="rId4"/>
    <p:sldId id="265" r:id="rId5"/>
    <p:sldId id="266" r:id="rId6"/>
    <p:sldId id="264" r:id="rId7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61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00" autoAdjust="0"/>
    <p:restoredTop sz="83309" autoAdjust="0"/>
  </p:normalViewPr>
  <p:slideViewPr>
    <p:cSldViewPr snapToGrid="0" snapToObjects="1">
      <p:cViewPr varScale="1">
        <p:scale>
          <a:sx n="90" d="100"/>
          <a:sy n="90" d="100"/>
        </p:scale>
        <p:origin x="-672" y="-114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213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0CD10A-3856-400C-9787-F9F933DCA3B8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28B935-489D-4070-A98A-5D6F95889B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919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28B935-489D-4070-A98A-5D6F95889B2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1331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28B935-489D-4070-A98A-5D6F95889B2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0089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i="1" dirty="0" smtClean="0"/>
              <a:t>« l’habileté à lire, écrire et interagir par le biais d’une variété de plateformes, d’outils et de moyens de communication, de l’iconographie à l’oralité en passant par l’écriture manuscrite, l’édition, la télé, la radio et le cinéma, jusqu’aux réseaux sociaux » Sue Thomas</a:t>
            </a:r>
            <a:r>
              <a:rPr lang="fr-FR" i="1" baseline="0" dirty="0" smtClean="0"/>
              <a:t> 2007</a:t>
            </a:r>
          </a:p>
          <a:p>
            <a:endParaRPr lang="fr-FR" i="1" baseline="0" dirty="0" smtClean="0"/>
          </a:p>
          <a:p>
            <a:r>
              <a:rPr lang="fr-FR" i="1" baseline="0" dirty="0" smtClean="0"/>
              <a:t>Slide </a:t>
            </a:r>
            <a:r>
              <a:rPr lang="fr-FR" i="1" baseline="0" dirty="0" err="1" smtClean="0"/>
              <a:t>share</a:t>
            </a:r>
            <a:r>
              <a:rPr lang="fr-FR" i="1" baseline="0" dirty="0" smtClean="0"/>
              <a:t> Littératie numérique et réseaux sociaux proposé par </a:t>
            </a:r>
            <a:r>
              <a:rPr lang="fr-FR" i="1" baseline="0" dirty="0" err="1" smtClean="0"/>
              <a:t>elie</a:t>
            </a:r>
            <a:r>
              <a:rPr lang="fr-FR" i="1" baseline="0" dirty="0" smtClean="0"/>
              <a:t> </a:t>
            </a:r>
            <a:r>
              <a:rPr lang="fr-FR" i="1" baseline="0" dirty="0" err="1" smtClean="0"/>
              <a:t>Allouche</a:t>
            </a:r>
            <a:r>
              <a:rPr lang="fr-FR" i="1" baseline="0" dirty="0" smtClean="0"/>
              <a:t> – Canopé académie de Créteil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28B935-489D-4070-A98A-5D6F95889B2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0089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28B935-489D-4070-A98A-5D6F95889B2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0089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Absence de corrélation pour certaines études, corrélation positive ou absence effet. </a:t>
            </a: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Récente étude française: </a:t>
            </a:r>
            <a:r>
              <a:rPr lang="fr-FR" dirty="0" smtClean="0"/>
              <a:t>C’est le </a:t>
            </a:r>
            <a:r>
              <a:rPr lang="fr-FR" b="1" dirty="0" smtClean="0"/>
              <a:t>niveau en orthographe qui détermine</a:t>
            </a:r>
            <a:r>
              <a:rPr lang="fr-FR" dirty="0" smtClean="0"/>
              <a:t> la forme des SMS envoyés et non pas les </a:t>
            </a:r>
            <a:r>
              <a:rPr lang="fr-FR" b="1" dirty="0" smtClean="0"/>
              <a:t>SMS</a:t>
            </a:r>
            <a:r>
              <a:rPr lang="fr-FR" dirty="0" smtClean="0"/>
              <a:t> qui influencent négativement l’orthographe</a:t>
            </a: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 collégiens de 12 pendant 1 an</a:t>
            </a:r>
          </a:p>
          <a:p>
            <a:r>
              <a:rPr lang="fr-FR" dirty="0" smtClean="0">
                <a:effectLst/>
              </a:rPr>
              <a:t>« </a:t>
            </a:r>
            <a:r>
              <a:rPr lang="fr-FR" b="1" dirty="0" smtClean="0">
                <a:effectLst/>
              </a:rPr>
              <a:t>Nous avons constaté que les collégiens qui commettaient le moins de fautes à l’écrit, modifiaient davantage les mots en langage SMS </a:t>
            </a:r>
            <a:r>
              <a:rPr lang="fr-FR" dirty="0" smtClean="0">
                <a:effectLst/>
              </a:rPr>
              <a:t>» poursuit Antonine Goumi.</a:t>
            </a:r>
          </a:p>
          <a:p>
            <a:r>
              <a:rPr lang="fr-FR" dirty="0" smtClean="0">
                <a:effectLst/>
              </a:rPr>
              <a:t>La raison : « Pour manier le langage </a:t>
            </a:r>
            <a:r>
              <a:rPr lang="fr-FR" b="1" dirty="0" smtClean="0">
                <a:effectLst/>
              </a:rPr>
              <a:t>SMS</a:t>
            </a:r>
            <a:r>
              <a:rPr lang="fr-FR" dirty="0" smtClean="0">
                <a:effectLst/>
              </a:rPr>
              <a:t>, il faut d’abord bien maîtriser la langue française. » Autrement dit, ces collégiens ont la faculté de retranscrire la phonétique à l’écrit.</a:t>
            </a:r>
          </a:p>
          <a:p>
            <a:r>
              <a:rPr lang="fr-FR" dirty="0" smtClean="0">
                <a:effectLst/>
              </a:rPr>
              <a:t>Les </a:t>
            </a:r>
            <a:r>
              <a:rPr lang="fr-FR" b="1" dirty="0" smtClean="0">
                <a:effectLst/>
              </a:rPr>
              <a:t>SMS</a:t>
            </a:r>
            <a:r>
              <a:rPr lang="fr-FR" dirty="0" smtClean="0">
                <a:effectLst/>
              </a:rPr>
              <a:t> ne constituent donc </a:t>
            </a:r>
            <a:r>
              <a:rPr lang="fr-FR" b="1" dirty="0" smtClean="0">
                <a:effectLst/>
              </a:rPr>
              <a:t>pas une menace</a:t>
            </a:r>
            <a:r>
              <a:rPr lang="fr-FR" dirty="0" smtClean="0">
                <a:effectLst/>
              </a:rPr>
              <a:t> pour le niveau en orthographe à l’école, ils apparaissent comme une </a:t>
            </a:r>
            <a:r>
              <a:rPr lang="fr-FR" b="1" dirty="0" smtClean="0">
                <a:effectLst/>
              </a:rPr>
              <a:t>nouvelle occasion de pratiquer l’écrit.</a:t>
            </a: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SMS et écrit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tradi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reposent sur les mêmes capacités symboliques </a:t>
            </a:r>
            <a:endParaRPr lang="fr-FR" dirty="0" smtClean="0"/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 pratique du SMS implique une plus grande « exposition à l’écrit »</a:t>
            </a: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 niveau de conscience phonologique permet d’écrire en SMS</a:t>
            </a: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Les élèves gagneraient en plaisir et en assurance envers les mots en jouant avec le langage. </a:t>
            </a: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Capacité à distinguer les sons. </a:t>
            </a: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Démocratisation de l’écriture en tant qu’acte de communication</a:t>
            </a: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 numérique permet l’écriture. De l’oral vers l’écrit</a:t>
            </a: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Enseigner la notion de registre de la langue. </a:t>
            </a:r>
          </a:p>
          <a:p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28B935-489D-4070-A98A-5D6F95889B2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008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38247" y="1725322"/>
            <a:ext cx="7772400" cy="1470025"/>
          </a:xfrm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38247" y="3360662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Cliquez pour modifier le style des sous-titres du masque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4B9DD-6E10-2C41-87E6-F932BCCDEFFD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639047" y="6341793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fr-FR" dirty="0" err="1" smtClean="0">
                <a:solidFill>
                  <a:srgbClr val="FFFFFF"/>
                </a:solidFill>
                <a:latin typeface="Menlo Regular"/>
                <a:cs typeface="Menlo Regular"/>
              </a:rPr>
              <a:t>reseau-canope.fr</a:t>
            </a:r>
            <a:endParaRPr lang="fr-FR" dirty="0" smtClean="0">
              <a:solidFill>
                <a:srgbClr val="FFFFFF"/>
              </a:solidFill>
              <a:latin typeface="Menlo Regular"/>
              <a:cs typeface="Menlo Regular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55336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4B9DD-6E10-2C41-87E6-F932BCCDEFFD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 err="1" smtClean="0">
                <a:solidFill>
                  <a:srgbClr val="FFFFFF"/>
                </a:solidFill>
                <a:latin typeface="Menlo Regular"/>
                <a:cs typeface="Menlo Regular"/>
              </a:rPr>
              <a:t>reseau-canope.fr</a:t>
            </a:r>
            <a:endParaRPr lang="fr-FR" dirty="0" smtClean="0">
              <a:solidFill>
                <a:srgbClr val="FFFFFF"/>
              </a:solidFill>
              <a:latin typeface="Menlo Regular"/>
              <a:cs typeface="Menl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58280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4B9DD-6E10-2C41-87E6-F932BCCDEFFD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fr-FR" dirty="0" err="1" smtClean="0">
                <a:solidFill>
                  <a:srgbClr val="FFFFFF"/>
                </a:solidFill>
                <a:latin typeface="Menlo Regular"/>
                <a:cs typeface="Menlo Regular"/>
              </a:rPr>
              <a:t>reseau-canope.fr</a:t>
            </a:r>
            <a:endParaRPr lang="fr-FR" dirty="0" smtClean="0">
              <a:solidFill>
                <a:srgbClr val="FFFFFF"/>
              </a:solidFill>
              <a:latin typeface="Menlo Regular"/>
              <a:cs typeface="Menl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754662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457200" y="236298"/>
            <a:ext cx="7403191" cy="1470025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fr-FR" dirty="0" smtClean="0"/>
              <a:t>Cliquez et modifiez </a:t>
            </a:r>
            <a:br>
              <a:rPr lang="fr-FR" dirty="0" smtClean="0"/>
            </a:br>
            <a:r>
              <a:rPr lang="fr-FR" dirty="0" smtClean="0"/>
              <a:t>le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57200" y="1893533"/>
            <a:ext cx="8322792" cy="1894721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Cliquez pour modifier le style des sous-titres du masque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C99A8-B61B-AB4F-A715-9B020545987A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5EBC8-58F3-D94D-8A90-B24760D0B9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889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4609"/>
            <a:ext cx="7337506" cy="1143000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C99A8-B61B-AB4F-A715-9B020545987A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5EBC8-58F3-D94D-8A90-B24760D0B9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389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8198" y="17299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28198" y="2297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C99A8-B61B-AB4F-A715-9B020545987A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5EBC8-58F3-D94D-8A90-B24760D0B9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980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4609"/>
            <a:ext cx="7260872" cy="1143000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C99A8-B61B-AB4F-A715-9B020545987A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5EBC8-58F3-D94D-8A90-B24760D0B9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0660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4609"/>
            <a:ext cx="7392244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594593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594593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C99A8-B61B-AB4F-A715-9B020545987A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5EBC8-58F3-D94D-8A90-B24760D0B9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97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4609"/>
            <a:ext cx="7359401" cy="1143000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C99A8-B61B-AB4F-A715-9B020545987A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5EBC8-58F3-D94D-8A90-B24760D0B9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138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C99A8-B61B-AB4F-A715-9B020545987A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5EBC8-58F3-D94D-8A90-B24760D0B9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237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423060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C99A8-B61B-AB4F-A715-9B020545987A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5EBC8-58F3-D94D-8A90-B24760D0B9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51459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C99A8-B61B-AB4F-A715-9B020545987A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5EBC8-58F3-D94D-8A90-B24760D0B9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9253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4609"/>
            <a:ext cx="7425087" cy="1143000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C99A8-B61B-AB4F-A715-9B020545987A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5EBC8-58F3-D94D-8A90-B24760D0B9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8443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755461"/>
            <a:ext cx="2057400" cy="5370702"/>
          </a:xfrm>
        </p:spPr>
        <p:txBody>
          <a:bodyPr vert="eaVert"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C99A8-B61B-AB4F-A715-9B020545987A}" type="datetimeFigureOut">
              <a:rPr lang="fr-FR" smtClean="0"/>
              <a:t>23/10/2014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5EBC8-58F3-D94D-8A90-B24760D0B9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367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38247" y="1587562"/>
            <a:ext cx="8629326" cy="1368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Cliquez et modifiez </a:t>
            </a:r>
            <a:br>
              <a:rPr lang="fr-FR" dirty="0" smtClean="0"/>
            </a:br>
            <a:r>
              <a:rPr lang="fr-FR" dirty="0" smtClean="0"/>
              <a:t>le titre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38247" y="634054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Arial Unicode MS"/>
                <a:cs typeface="Arial Unicode MS"/>
              </a:defRPr>
            </a:lvl1pPr>
          </a:lstStyle>
          <a:p>
            <a:fld id="{6214B9DD-6E10-2C41-87E6-F932BCCDEFFD}" type="datetimeFigureOut">
              <a:rPr lang="fr-FR" smtClean="0"/>
              <a:pPr/>
              <a:t>23/10/2014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dirty="0" err="1" smtClean="0">
                <a:solidFill>
                  <a:srgbClr val="FFFFFF"/>
                </a:solidFill>
                <a:latin typeface="Menlo Regular"/>
                <a:cs typeface="Menlo Regular"/>
              </a:rPr>
              <a:t>reseau-canope.fr</a:t>
            </a:r>
            <a:endParaRPr lang="fr-FR" dirty="0" smtClean="0">
              <a:solidFill>
                <a:srgbClr val="FFFFFF"/>
              </a:solidFill>
              <a:latin typeface="Menlo Regular"/>
              <a:cs typeface="Menlo Regular"/>
            </a:endParaRPr>
          </a:p>
        </p:txBody>
      </p:sp>
      <p:sp>
        <p:nvSpPr>
          <p:cNvPr id="7" name="ZoneTexte 6"/>
          <p:cNvSpPr txBox="1"/>
          <p:nvPr userDrawn="1"/>
        </p:nvSpPr>
        <p:spPr>
          <a:xfrm>
            <a:off x="1313714" y="6536382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27147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67" r:id="rId3"/>
  </p:sldLayoutIdLst>
  <p:txStyles>
    <p:titleStyle>
      <a:lvl1pPr algn="l" defTabSz="457200" rtl="0" eaLnBrk="1" latinLnBrk="0" hangingPunct="1">
        <a:spcBef>
          <a:spcPct val="0"/>
        </a:spcBef>
        <a:buNone/>
        <a:defRPr sz="4400" kern="1200" cap="all">
          <a:solidFill>
            <a:schemeClr val="bg1"/>
          </a:solidFill>
          <a:latin typeface="Menlo Bold"/>
          <a:ea typeface="+mj-ea"/>
          <a:cs typeface="Menlo Bold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b="1" i="0" kern="1200" cap="all">
          <a:solidFill>
            <a:schemeClr val="bg1"/>
          </a:solidFill>
          <a:latin typeface="Arial Unicode MS"/>
          <a:ea typeface="+mn-ea"/>
          <a:cs typeface="Arial Unicode M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bg1"/>
          </a:solidFill>
          <a:latin typeface="Arial Unicode MS"/>
          <a:ea typeface="+mn-ea"/>
          <a:cs typeface="Arial Unicode M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bg1"/>
          </a:solidFill>
          <a:latin typeface="Arial Unicode MS"/>
          <a:ea typeface="+mn-ea"/>
          <a:cs typeface="Arial Unicode M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bg1"/>
          </a:solidFill>
          <a:latin typeface="Arial Unicode MS"/>
          <a:ea typeface="+mn-ea"/>
          <a:cs typeface="Arial Unicode M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400" kern="1200">
          <a:solidFill>
            <a:schemeClr val="bg1"/>
          </a:solidFill>
          <a:latin typeface="Arial Unicode MS"/>
          <a:ea typeface="+mn-ea"/>
          <a:cs typeface="Arial Unicode M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CN_POWER_TETIERE_02_vert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61361"/>
          </a:xfrm>
          <a:prstGeom prst="rect">
            <a:avLst/>
          </a:prstGeom>
        </p:spPr>
      </p:pic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6460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2F6165"/>
                </a:solidFill>
              </a:defRPr>
            </a:lvl1pPr>
          </a:lstStyle>
          <a:p>
            <a:fld id="{7E1C99A8-B61B-AB4F-A715-9B020545987A}" type="datetimeFigureOut">
              <a:rPr lang="fr-FR" smtClean="0"/>
              <a:pPr/>
              <a:t>23/10/2014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F6165"/>
                </a:solidFill>
              </a:defRPr>
            </a:lvl1pPr>
          </a:lstStyle>
          <a:p>
            <a:endParaRPr lang="fr-FR" dirty="0" smtClean="0">
              <a:latin typeface="Menlo Regular"/>
              <a:cs typeface="Menlo Regular"/>
            </a:endParaRPr>
          </a:p>
          <a:p>
            <a:r>
              <a:rPr lang="fr-FR" dirty="0" err="1" smtClean="0">
                <a:latin typeface="Menlo Regular"/>
                <a:cs typeface="Menlo Regular"/>
              </a:rPr>
              <a:t>reseau-canope.fr</a:t>
            </a:r>
            <a:endParaRPr lang="fr-FR" dirty="0" smtClean="0">
              <a:latin typeface="Menlo Regular"/>
              <a:cs typeface="Menlo Regular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8819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solidFill>
            <a:srgbClr val="2F6165"/>
          </a:solidFill>
          <a:latin typeface="Menlo Bold"/>
          <a:ea typeface="+mj-ea"/>
          <a:cs typeface="Menlo Bold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800" b="1" i="0" kern="1200" cap="all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2F6165"/>
          </a:solidFill>
          <a:latin typeface="Arial Unicode MS"/>
          <a:ea typeface="+mn-ea"/>
          <a:cs typeface="Arial Unicode M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2F6165"/>
          </a:solidFill>
          <a:latin typeface="Arial Unicode MS"/>
          <a:ea typeface="+mn-ea"/>
          <a:cs typeface="Arial Unicode M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2F6165"/>
          </a:solidFill>
          <a:latin typeface="Arial Unicode MS"/>
          <a:ea typeface="+mn-ea"/>
          <a:cs typeface="Arial Unicode M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2F6165"/>
          </a:solidFill>
          <a:latin typeface="Arial Unicode MS"/>
          <a:ea typeface="+mn-ea"/>
          <a:cs typeface="Arial Unicode M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38247" y="1725322"/>
            <a:ext cx="7772400" cy="2604307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Des pratiques d’écriture numérique peuvent-elles contribuer à lutter contre les inégalités?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38247" y="4939565"/>
            <a:ext cx="6400800" cy="1002002"/>
          </a:xfrm>
        </p:spPr>
        <p:txBody>
          <a:bodyPr/>
          <a:lstStyle/>
          <a:p>
            <a:r>
              <a:rPr lang="fr-FR" dirty="0" smtClean="0"/>
              <a:t>université d’automne </a:t>
            </a:r>
            <a:r>
              <a:rPr lang="fr-FR" dirty="0" err="1" smtClean="0"/>
              <a:t>afef</a:t>
            </a:r>
            <a:endParaRPr lang="fr-FR" dirty="0" smtClean="0"/>
          </a:p>
          <a:p>
            <a:r>
              <a:rPr lang="fr-FR" dirty="0" smtClean="0"/>
              <a:t>Octobre 2014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357178" y="6072577"/>
            <a:ext cx="7653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Kadri KALDMAE – Canopé, Direction de la Recherche et  du Développement sur les usages du numérique éducatif</a:t>
            </a:r>
            <a:endParaRPr lang="fr-FR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5558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Digital natives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fr-FR" sz="2600" dirty="0" smtClean="0"/>
              <a:t>Qui est-il?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FR" sz="2600" dirty="0" smtClean="0"/>
              <a:t>Un mythe qui a vécu</a:t>
            </a:r>
          </a:p>
          <a:p>
            <a:pPr lvl="1">
              <a:buFont typeface="Arial" panose="020B0604020202020204" pitchFamily="34" charset="0"/>
              <a:buChar char="•"/>
            </a:pPr>
            <a:endParaRPr lang="fr-FR" sz="26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495" y="3286726"/>
            <a:ext cx="3721768" cy="341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9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Translittératie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fr-FR" sz="2400" dirty="0" smtClean="0"/>
              <a:t>«</a:t>
            </a:r>
            <a:r>
              <a:rPr lang="fr-FR" sz="2400" dirty="0"/>
              <a:t> </a:t>
            </a:r>
            <a:r>
              <a:rPr lang="fr-FR" sz="2400" b="1" dirty="0"/>
              <a:t>l’habileté à lire, écrire et interagir par le biais d’une variété de plateformes</a:t>
            </a:r>
            <a:r>
              <a:rPr lang="fr-FR" sz="2400" dirty="0"/>
              <a:t>, d’outils et de moyens de communication, de l’iconographie à l’oralité en passant par l’écriture manuscrite, l’édition, la télé, la radio et le cinéma, jusqu’aux réseaux sociaux </a:t>
            </a:r>
            <a:r>
              <a:rPr lang="fr-FR" sz="2400" dirty="0" smtClean="0"/>
              <a:t>» Sue THOMAS  2007</a:t>
            </a:r>
          </a:p>
        </p:txBody>
      </p:sp>
    </p:spTree>
    <p:extLst>
      <p:ext uri="{BB962C8B-B14F-4D97-AF65-F5344CB8AC3E}">
        <p14:creationId xmlns:p14="http://schemas.microsoft.com/office/powerpoint/2010/main" val="413137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L’Exemple de BLOGS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fr-FR" sz="2600" dirty="0" smtClean="0"/>
              <a:t>Permet de travailler en mode projet autour de: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fr-FR" sz="2200" dirty="0" smtClean="0"/>
              <a:t> La </a:t>
            </a:r>
            <a:r>
              <a:rPr lang="fr-FR" sz="2200" dirty="0"/>
              <a:t>c</a:t>
            </a:r>
            <a:r>
              <a:rPr lang="fr-FR" sz="2200" dirty="0" smtClean="0"/>
              <a:t>ollecte de l’information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fr-FR" sz="2200" dirty="0" smtClean="0"/>
              <a:t>L’écriture et la synthèse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fr-FR" sz="2200" dirty="0" smtClean="0"/>
              <a:t>La communication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FR" sz="2600" dirty="0" smtClean="0"/>
              <a:t>Situation de communication réelle qui motive les élèves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FR" sz="2600" dirty="0" smtClean="0"/>
              <a:t>Diminution des inégalités puisque les rôles se distribuent entre 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fr-FR" sz="2200" dirty="0" smtClean="0"/>
              <a:t>les compétences opératoires 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fr-FR" sz="2200" dirty="0"/>
              <a:t>l</a:t>
            </a:r>
            <a:r>
              <a:rPr lang="fr-FR" sz="2200" dirty="0" smtClean="0"/>
              <a:t>es compétences </a:t>
            </a:r>
            <a:r>
              <a:rPr lang="fr-FR" sz="2200" dirty="0"/>
              <a:t>éditoriales 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fr-FR" sz="2200" dirty="0"/>
              <a:t>l</a:t>
            </a:r>
            <a:r>
              <a:rPr lang="fr-FR" sz="2200" dirty="0" smtClean="0"/>
              <a:t>es compétences </a:t>
            </a:r>
            <a:r>
              <a:rPr lang="fr-FR" sz="2200" dirty="0"/>
              <a:t>organisationnelles</a:t>
            </a:r>
            <a:r>
              <a:rPr lang="fr-FR" sz="22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7176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L’Exemple des SMS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fr-FR" sz="2600" dirty="0" smtClean="0"/>
              <a:t>Relations en entre le niveau de l’orthographe et le langage SMS?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FR" sz="2600" dirty="0" smtClean="0"/>
              <a:t>Textismes – formes orthographiques « </a:t>
            </a:r>
            <a:r>
              <a:rPr lang="fr-FR" sz="2600" dirty="0" err="1" smtClean="0"/>
              <a:t>inhhabituelles</a:t>
            </a:r>
            <a:r>
              <a:rPr lang="fr-FR" sz="2600" dirty="0" smtClean="0"/>
              <a:t> »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FR" sz="2600" dirty="0" smtClean="0"/>
              <a:t>Les SMS font travailler des compétences phonologiques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FR" sz="2600" dirty="0"/>
              <a:t>A</a:t>
            </a:r>
            <a:r>
              <a:rPr lang="fr-FR" sz="2600" dirty="0" smtClean="0"/>
              <a:t>ident à distinguer des registre de la langue</a:t>
            </a:r>
          </a:p>
          <a:p>
            <a:pPr lvl="1">
              <a:buFont typeface="Arial" panose="020B0604020202020204" pitchFamily="34" charset="0"/>
              <a:buChar char="•"/>
            </a:pPr>
            <a:endParaRPr lang="fr-FR" sz="26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fr-FR" sz="2600" dirty="0"/>
          </a:p>
        </p:txBody>
      </p:sp>
    </p:spTree>
    <p:extLst>
      <p:ext uri="{BB962C8B-B14F-4D97-AF65-F5344CB8AC3E}">
        <p14:creationId xmlns:p14="http://schemas.microsoft.com/office/powerpoint/2010/main" val="413137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ception personnalisé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Conception personnalisé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1601</TotalTime>
  <Words>169</Words>
  <Application>Microsoft Office PowerPoint</Application>
  <PresentationFormat>Affichage à l'écran (4:3)</PresentationFormat>
  <Paragraphs>46</Paragraphs>
  <Slides>5</Slides>
  <Notes>5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</vt:i4>
      </vt:variant>
    </vt:vector>
  </HeadingPairs>
  <TitlesOfParts>
    <vt:vector size="7" baseType="lpstr">
      <vt:lpstr>Conception personnalisée</vt:lpstr>
      <vt:lpstr>1_Conception personnalisée</vt:lpstr>
      <vt:lpstr>Des pratiques d’écriture numérique peuvent-elles contribuer à lutter contre les inégalités? </vt:lpstr>
      <vt:lpstr>Digital natives </vt:lpstr>
      <vt:lpstr>Translittératie</vt:lpstr>
      <vt:lpstr>L’Exemple de BLOGS</vt:lpstr>
      <vt:lpstr>L’Exemple des SMS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Huber Gaëlle</dc:creator>
  <cp:lastModifiedBy>Conference</cp:lastModifiedBy>
  <cp:revision>110</cp:revision>
  <dcterms:created xsi:type="dcterms:W3CDTF">2014-02-20T09:19:29Z</dcterms:created>
  <dcterms:modified xsi:type="dcterms:W3CDTF">2014-10-23T14:16:02Z</dcterms:modified>
</cp:coreProperties>
</file>