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xml" ContentType="application/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docProps/core.xml" ContentType="application/vnd.openxmlformats-package.core-properties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s/slide3.xml" ContentType="application/vnd.openxmlformats-officedocument.presentationml.slide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-103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F2C9D6-0B4E-F34E-911A-BDB3E82E5BA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B6D416-0A34-D446-BF29-F9EB61ABE140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 smtClean="0"/>
          </a:p>
          <a:p>
            <a:r>
              <a:rPr lang="fr-FR" dirty="0" smtClean="0"/>
              <a:t>Sources </a:t>
            </a:r>
            <a:r>
              <a:rPr lang="fr-FR" dirty="0" err="1" smtClean="0"/>
              <a:t>Tilekol</a:t>
            </a:r>
            <a:r>
              <a:rPr lang="fr-FR" dirty="0" smtClean="0"/>
              <a:t>,  LCI, rue89,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6D416-0A34-D446-BF29-F9EB61ABE140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BA1B3-5C19-044F-AAA1-87636C80477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648FC-3CB8-7242-8A8C-1F1886CC1D0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BA1B3-5C19-044F-AAA1-87636C80477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648FC-3CB8-7242-8A8C-1F1886CC1D0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BA1B3-5C19-044F-AAA1-87636C80477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648FC-3CB8-7242-8A8C-1F1886CC1D0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BA1B3-5C19-044F-AAA1-87636C80477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648FC-3CB8-7242-8A8C-1F1886CC1D0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BA1B3-5C19-044F-AAA1-87636C80477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648FC-3CB8-7242-8A8C-1F1886CC1D0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BA1B3-5C19-044F-AAA1-87636C80477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648FC-3CB8-7242-8A8C-1F1886CC1D0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BA1B3-5C19-044F-AAA1-87636C80477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648FC-3CB8-7242-8A8C-1F1886CC1D0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BA1B3-5C19-044F-AAA1-87636C80477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648FC-3CB8-7242-8A8C-1F1886CC1D0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BA1B3-5C19-044F-AAA1-87636C80477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648FC-3CB8-7242-8A8C-1F1886CC1D0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BA1B3-5C19-044F-AAA1-87636C80477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648FC-3CB8-7242-8A8C-1F1886CC1D0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BA1B3-5C19-044F-AAA1-87636C80477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648FC-3CB8-7242-8A8C-1F1886CC1D0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BA1B3-5C19-044F-AAA1-87636C804779}" type="datetimeFigureOut">
              <a:rPr lang="fr-FR" smtClean="0"/>
              <a:pPr/>
              <a:t>23/10/14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6648FC-3CB8-7242-8A8C-1F1886CC1D06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ddd4aZTahmI&amp;feature=youtu.be" TargetMode="External"/><Relationship Id="rId3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pedagotice.epad.recit.org/128" TargetMode="External"/><Relationship Id="rId3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Les pratiques d’écriture numérique réduisent-elles les inégalités ?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72" y="-45205"/>
            <a:ext cx="2753143" cy="217563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207180" y="3998377"/>
            <a:ext cx="6615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Caroline Jouneau-Sion, enseignante d’</a:t>
            </a:r>
            <a:r>
              <a:rPr lang="fr-FR" dirty="0" err="1" smtClean="0"/>
              <a:t>histoire-géographie</a:t>
            </a: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Ecritures numériques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6273" y="1545069"/>
            <a:ext cx="4150527" cy="234303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545069"/>
            <a:ext cx="3807959" cy="251325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252160"/>
            <a:ext cx="3481841" cy="19985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0150" y="3109160"/>
            <a:ext cx="4064000" cy="2286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1324" y="4421361"/>
            <a:ext cx="2982676" cy="198483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44480" y="4984389"/>
            <a:ext cx="3383586" cy="224861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Ecrire ?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1" y="1366253"/>
            <a:ext cx="3355333" cy="443314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3585" y="1444653"/>
            <a:ext cx="4702392" cy="2708578"/>
          </a:xfrm>
          <a:prstGeom prst="rect">
            <a:avLst/>
          </a:prstGeom>
        </p:spPr>
      </p:pic>
      <p:pic>
        <p:nvPicPr>
          <p:cNvPr id="6" name="Image 5" descr="Capture d’écran 2014-10-22 à 22.45.3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0282" y="3746692"/>
            <a:ext cx="4636556" cy="3148068"/>
          </a:xfrm>
          <a:prstGeom prst="rect">
            <a:avLst/>
          </a:prstGeom>
        </p:spPr>
      </p:pic>
      <p:pic>
        <p:nvPicPr>
          <p:cNvPr id="7" name="Image 6" descr="Capture d’écran 2014-10-22 à 22.59.46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267" y="3700460"/>
            <a:ext cx="3225601" cy="364361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1. Ecriture numérique pour répondre aux besoins particuliers</a:t>
            </a:r>
            <a:endParaRPr lang="fr-FR" dirty="0"/>
          </a:p>
        </p:txBody>
      </p:sp>
      <p:pic>
        <p:nvPicPr>
          <p:cNvPr id="4" name="Image 3" descr="Capture d’écran 2014-10-22 à 22.10.39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50" y="1670800"/>
            <a:ext cx="8089900" cy="4927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2. Ecrire ensemble, du brouillon à la publication </a:t>
            </a:r>
            <a:endParaRPr lang="fr-FR" dirty="0"/>
          </a:p>
        </p:txBody>
      </p:sp>
      <p:pic>
        <p:nvPicPr>
          <p:cNvPr id="4" name="Image 3" descr="Capture d’écran 2014-10-22 à 22.13.19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32397"/>
            <a:ext cx="9144000" cy="54984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4-10-22 à 22.24.0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99541"/>
            <a:ext cx="4922788" cy="2852404"/>
          </a:xfrm>
          <a:prstGeom prst="rect">
            <a:avLst/>
          </a:prstGeom>
        </p:spPr>
      </p:pic>
      <p:pic>
        <p:nvPicPr>
          <p:cNvPr id="6" name="Image 5" descr="Capture d’écran 2014-10-22 à 22.34.0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2971" y="1517301"/>
            <a:ext cx="4911029" cy="3219249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3.Ecriture sur soi </a:t>
            </a:r>
            <a:endParaRPr lang="fr-FR" dirty="0"/>
          </a:p>
        </p:txBody>
      </p:sp>
      <p:pic>
        <p:nvPicPr>
          <p:cNvPr id="5" name="Image 4" descr="Capture d’écran 2014-10-22 à 22.32.5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087" y="4018298"/>
            <a:ext cx="5628283" cy="37648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 lire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P. </a:t>
            </a:r>
            <a:r>
              <a:rPr lang="fr-FR" dirty="0" err="1" smtClean="0"/>
              <a:t>Brotcorne</a:t>
            </a:r>
            <a:r>
              <a:rPr lang="fr-FR" dirty="0" smtClean="0"/>
              <a:t> et </a:t>
            </a:r>
            <a:r>
              <a:rPr lang="fr-FR" dirty="0" err="1" smtClean="0"/>
              <a:t>alii</a:t>
            </a:r>
            <a:r>
              <a:rPr lang="fr-FR" dirty="0" smtClean="0"/>
              <a:t>, Diversité et vulnérabilité des usages des TIC, la fracture numérique au second degré, Société et Avenir, </a:t>
            </a:r>
            <a:r>
              <a:rPr lang="fr-FR" dirty="0" err="1" smtClean="0"/>
              <a:t>Academia</a:t>
            </a:r>
            <a:r>
              <a:rPr lang="fr-FR" dirty="0" smtClean="0"/>
              <a:t> </a:t>
            </a:r>
            <a:r>
              <a:rPr lang="fr-FR" dirty="0" err="1" smtClean="0"/>
              <a:t>Press</a:t>
            </a:r>
            <a:r>
              <a:rPr lang="fr-FR" smtClean="0"/>
              <a:t>, Gand, 2010. 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89</Words>
  <Application>Microsoft Macintosh PowerPoint</Application>
  <PresentationFormat>Présentation à l'écran (4:3)</PresentationFormat>
  <Paragraphs>12</Paragraphs>
  <Slides>7</Slides>
  <Notes>1</Notes>
  <HiddenSlides>0</HiddenSlides>
  <MMClips>0</MMClips>
  <ScaleCrop>false</ScaleCrop>
  <HeadingPairs>
    <vt:vector size="4" baseType="variant"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Les pratiques d’écriture numérique réduisent-elles les inégalités ?</vt:lpstr>
      <vt:lpstr>Ecritures numériques</vt:lpstr>
      <vt:lpstr>Ecrire ? </vt:lpstr>
      <vt:lpstr>1. Ecriture numérique pour répondre aux besoins particuliers</vt:lpstr>
      <vt:lpstr>2. Ecrire ensemble, du brouillon à la publication </vt:lpstr>
      <vt:lpstr>3.Ecriture sur soi </vt:lpstr>
      <vt:lpstr>A lire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pratiques d’écriture numérique réduisent-elles les inégalités ?</dc:title>
  <dc:creator>Caroline Jouneau-Sion</dc:creator>
  <cp:lastModifiedBy>Caroline Jouneau-Sion</cp:lastModifiedBy>
  <cp:revision>3</cp:revision>
  <dcterms:created xsi:type="dcterms:W3CDTF">2014-10-23T12:03:57Z</dcterms:created>
  <dcterms:modified xsi:type="dcterms:W3CDTF">2014-10-23T13:09:18Z</dcterms:modified>
</cp:coreProperties>
</file>