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94" r:id="rId3"/>
    <p:sldId id="283" r:id="rId4"/>
    <p:sldId id="284" r:id="rId5"/>
    <p:sldId id="285" r:id="rId6"/>
    <p:sldId id="286" r:id="rId7"/>
    <p:sldId id="259" r:id="rId8"/>
    <p:sldId id="260" r:id="rId9"/>
    <p:sldId id="271" r:id="rId10"/>
    <p:sldId id="280" r:id="rId11"/>
    <p:sldId id="289" r:id="rId12"/>
    <p:sldId id="290" r:id="rId13"/>
    <p:sldId id="274" r:id="rId14"/>
    <p:sldId id="275" r:id="rId15"/>
    <p:sldId id="262" r:id="rId16"/>
    <p:sldId id="295" r:id="rId17"/>
    <p:sldId id="296" r:id="rId18"/>
    <p:sldId id="288" r:id="rId19"/>
    <p:sldId id="28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8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Classeur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Graphique%20dans%20Microsoft%20PowerPoint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4642527428122541E-2"/>
          <c:y val="3.1125893746040367E-2"/>
          <c:w val="0.82431725576400439"/>
          <c:h val="0.65508042417340384"/>
        </c:manualLayout>
      </c:layout>
      <c:lineChart>
        <c:grouping val="standard"/>
        <c:varyColors val="0"/>
        <c:ser>
          <c:idx val="0"/>
          <c:order val="0"/>
          <c:tx>
            <c:strRef>
              <c:f>Feuil1!$C$1</c:f>
              <c:strCache>
                <c:ptCount val="1"/>
                <c:pt idx="0">
                  <c:v>NORMO-LECTEURS</c:v>
                </c:pt>
              </c:strCache>
            </c:strRef>
          </c:tx>
          <c:spPr>
            <a:ln>
              <a:solidFill>
                <a:srgbClr val="66FF33"/>
              </a:solidFill>
            </a:ln>
          </c:spPr>
          <c:marker>
            <c:symbol val="none"/>
          </c:marker>
          <c:cat>
            <c:multiLvlStrRef>
              <c:f>Feuil1!$A$2:$B$12</c:f>
              <c:multiLvlStrCache>
                <c:ptCount val="11"/>
                <c:lvl>
                  <c:pt idx="0">
                    <c:v>GS</c:v>
                  </c:pt>
                  <c:pt idx="1">
                    <c:v>CE1</c:v>
                  </c:pt>
                  <c:pt idx="2">
                    <c:v>CM1</c:v>
                  </c:pt>
                  <c:pt idx="4">
                    <c:v>GS</c:v>
                  </c:pt>
                  <c:pt idx="5">
                    <c:v>CE1</c:v>
                  </c:pt>
                  <c:pt idx="6">
                    <c:v>CM1</c:v>
                  </c:pt>
                  <c:pt idx="8">
                    <c:v>GS</c:v>
                  </c:pt>
                  <c:pt idx="9">
                    <c:v>CE1</c:v>
                  </c:pt>
                  <c:pt idx="10">
                    <c:v>CM1</c:v>
                  </c:pt>
                </c:lvl>
                <c:lvl>
                  <c:pt idx="0">
                    <c:v>VOCABULAIRE</c:v>
                  </c:pt>
                  <c:pt idx="4">
                    <c:v>GRAMMAIRE</c:v>
                  </c:pt>
                  <c:pt idx="8">
                    <c:v>DISCOURS</c:v>
                  </c:pt>
                </c:lvl>
              </c:multiLvlStrCache>
            </c:multiLvlStrRef>
          </c:cat>
          <c:val>
            <c:numRef>
              <c:f>Feuil1!$C$2:$C$12</c:f>
              <c:numCache>
                <c:formatCode>General</c:formatCode>
                <c:ptCount val="11"/>
                <c:pt idx="0">
                  <c:v>0.2</c:v>
                </c:pt>
                <c:pt idx="1">
                  <c:v>0.23</c:v>
                </c:pt>
                <c:pt idx="2">
                  <c:v>0.2</c:v>
                </c:pt>
                <c:pt idx="4">
                  <c:v>0.3</c:v>
                </c:pt>
                <c:pt idx="5">
                  <c:v>0.4</c:v>
                </c:pt>
                <c:pt idx="6">
                  <c:v>0.28999999999999998</c:v>
                </c:pt>
                <c:pt idx="8">
                  <c:v>0.25</c:v>
                </c:pt>
                <c:pt idx="9">
                  <c:v>0.35</c:v>
                </c:pt>
                <c:pt idx="10">
                  <c:v>0.25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Feuil1!$D$1</c:f>
              <c:strCache>
                <c:ptCount val="1"/>
                <c:pt idx="0">
                  <c:v>DECODEURS FAIBLES</c:v>
                </c:pt>
              </c:strCache>
            </c:strRef>
          </c:tx>
          <c:marker>
            <c:symbol val="none"/>
          </c:marker>
          <c:cat>
            <c:multiLvlStrRef>
              <c:f>Feuil1!$A$2:$B$12</c:f>
              <c:multiLvlStrCache>
                <c:ptCount val="11"/>
                <c:lvl>
                  <c:pt idx="0">
                    <c:v>GS</c:v>
                  </c:pt>
                  <c:pt idx="1">
                    <c:v>CE1</c:v>
                  </c:pt>
                  <c:pt idx="2">
                    <c:v>CM1</c:v>
                  </c:pt>
                  <c:pt idx="4">
                    <c:v>GS</c:v>
                  </c:pt>
                  <c:pt idx="5">
                    <c:v>CE1</c:v>
                  </c:pt>
                  <c:pt idx="6">
                    <c:v>CM1</c:v>
                  </c:pt>
                  <c:pt idx="8">
                    <c:v>GS</c:v>
                  </c:pt>
                  <c:pt idx="9">
                    <c:v>CE1</c:v>
                  </c:pt>
                  <c:pt idx="10">
                    <c:v>CM1</c:v>
                  </c:pt>
                </c:lvl>
                <c:lvl>
                  <c:pt idx="0">
                    <c:v>VOCABULAIRE</c:v>
                  </c:pt>
                  <c:pt idx="4">
                    <c:v>GRAMMAIRE</c:v>
                  </c:pt>
                  <c:pt idx="8">
                    <c:v>DISCOURS</c:v>
                  </c:pt>
                </c:lvl>
              </c:multiLvlStrCache>
            </c:multiLvlStrRef>
          </c:cat>
          <c:val>
            <c:numRef>
              <c:f>Feuil1!$D$2:$D$12</c:f>
              <c:numCache>
                <c:formatCode>General</c:formatCode>
                <c:ptCount val="11"/>
                <c:pt idx="0">
                  <c:v>-1.7999999999999999E-2</c:v>
                </c:pt>
                <c:pt idx="1">
                  <c:v>0</c:v>
                </c:pt>
                <c:pt idx="2">
                  <c:v>-0.1</c:v>
                </c:pt>
                <c:pt idx="4">
                  <c:v>-0.28999999999999998</c:v>
                </c:pt>
                <c:pt idx="5">
                  <c:v>-0.23</c:v>
                </c:pt>
                <c:pt idx="6">
                  <c:v>-0.15</c:v>
                </c:pt>
                <c:pt idx="8">
                  <c:v>-0.1</c:v>
                </c:pt>
                <c:pt idx="9">
                  <c:v>0.4</c:v>
                </c:pt>
                <c:pt idx="10">
                  <c:v>0.25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Feuil1!$E$1</c:f>
              <c:strCache>
                <c:ptCount val="1"/>
                <c:pt idx="0">
                  <c:v>COMPRENEURS FAIBLES</c:v>
                </c:pt>
              </c:strCache>
            </c:strRef>
          </c:tx>
          <c:marker>
            <c:symbol val="none"/>
          </c:marker>
          <c:cat>
            <c:multiLvlStrRef>
              <c:f>Feuil1!$A$2:$B$12</c:f>
              <c:multiLvlStrCache>
                <c:ptCount val="11"/>
                <c:lvl>
                  <c:pt idx="0">
                    <c:v>GS</c:v>
                  </c:pt>
                  <c:pt idx="1">
                    <c:v>CE1</c:v>
                  </c:pt>
                  <c:pt idx="2">
                    <c:v>CM1</c:v>
                  </c:pt>
                  <c:pt idx="4">
                    <c:v>GS</c:v>
                  </c:pt>
                  <c:pt idx="5">
                    <c:v>CE1</c:v>
                  </c:pt>
                  <c:pt idx="6">
                    <c:v>CM1</c:v>
                  </c:pt>
                  <c:pt idx="8">
                    <c:v>GS</c:v>
                  </c:pt>
                  <c:pt idx="9">
                    <c:v>CE1</c:v>
                  </c:pt>
                  <c:pt idx="10">
                    <c:v>CM1</c:v>
                  </c:pt>
                </c:lvl>
                <c:lvl>
                  <c:pt idx="0">
                    <c:v>VOCABULAIRE</c:v>
                  </c:pt>
                  <c:pt idx="4">
                    <c:v>GRAMMAIRE</c:v>
                  </c:pt>
                  <c:pt idx="8">
                    <c:v>DISCOURS</c:v>
                  </c:pt>
                </c:lvl>
              </c:multiLvlStrCache>
            </c:multiLvlStrRef>
          </c:cat>
          <c:val>
            <c:numRef>
              <c:f>Feuil1!$E$2:$E$12</c:f>
              <c:numCache>
                <c:formatCode>General</c:formatCode>
                <c:ptCount val="11"/>
                <c:pt idx="0">
                  <c:v>-0.63</c:v>
                </c:pt>
                <c:pt idx="1">
                  <c:v>-0.7</c:v>
                </c:pt>
                <c:pt idx="2">
                  <c:v>-0.8</c:v>
                </c:pt>
                <c:pt idx="4">
                  <c:v>-0.55000000000000004</c:v>
                </c:pt>
                <c:pt idx="5">
                  <c:v>-0.75</c:v>
                </c:pt>
                <c:pt idx="6">
                  <c:v>-0.6</c:v>
                </c:pt>
                <c:pt idx="8">
                  <c:v>-0.63</c:v>
                </c:pt>
                <c:pt idx="9">
                  <c:v>-0.8</c:v>
                </c:pt>
                <c:pt idx="10">
                  <c:v>-0.85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35875664"/>
        <c:axId val="235872920"/>
      </c:lineChart>
      <c:catAx>
        <c:axId val="235875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5872920"/>
        <c:crossesAt val="-1"/>
        <c:auto val="1"/>
        <c:lblAlgn val="ctr"/>
        <c:lblOffset val="100"/>
        <c:noMultiLvlLbl val="0"/>
      </c:catAx>
      <c:valAx>
        <c:axId val="23587292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358756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7076146500889753E-2"/>
          <c:y val="0.86590278242988583"/>
          <c:w val="0.9076259842519685"/>
          <c:h val="9.0266112569262161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'[Graphique dans Microsoft PowerPoint]Feuil2'!$B$1</c:f>
              <c:strCache>
                <c:ptCount val="1"/>
                <c:pt idx="0">
                  <c:v>Pos t 1</c:v>
                </c:pt>
              </c:strCache>
            </c:strRef>
          </c:tx>
          <c:invertIfNegative val="0"/>
          <c:cat>
            <c:strRef>
              <c:f>'[Graphique dans Microsoft PowerPoint]Feuil2'!$A$2:$A$4</c:f>
              <c:strCache>
                <c:ptCount val="3"/>
                <c:pt idx="0">
                  <c:v>CO</c:v>
                </c:pt>
                <c:pt idx="1">
                  <c:v>CE</c:v>
                </c:pt>
                <c:pt idx="2">
                  <c:v>COM</c:v>
                </c:pt>
              </c:strCache>
            </c:strRef>
          </c:cat>
          <c:val>
            <c:numRef>
              <c:f>'[Graphique dans Microsoft PowerPoint]Feuil2'!$B$2:$B$4</c:f>
              <c:numCache>
                <c:formatCode>General</c:formatCode>
                <c:ptCount val="3"/>
                <c:pt idx="0">
                  <c:v>3.8</c:v>
                </c:pt>
                <c:pt idx="1">
                  <c:v>4</c:v>
                </c:pt>
                <c:pt idx="2">
                  <c:v>5</c:v>
                </c:pt>
              </c:numCache>
            </c:numRef>
          </c:val>
        </c:ser>
        <c:ser>
          <c:idx val="1"/>
          <c:order val="1"/>
          <c:tx>
            <c:strRef>
              <c:f>'[Graphique dans Microsoft PowerPoint]Feuil2'!$C$1</c:f>
              <c:strCache>
                <c:ptCount val="1"/>
                <c:pt idx="0">
                  <c:v>Post 2</c:v>
                </c:pt>
              </c:strCache>
            </c:strRef>
          </c:tx>
          <c:invertIfNegative val="0"/>
          <c:cat>
            <c:strRef>
              <c:f>'[Graphique dans Microsoft PowerPoint]Feuil2'!$A$2:$A$4</c:f>
              <c:strCache>
                <c:ptCount val="3"/>
                <c:pt idx="0">
                  <c:v>CO</c:v>
                </c:pt>
                <c:pt idx="1">
                  <c:v>CE</c:v>
                </c:pt>
                <c:pt idx="2">
                  <c:v>COM</c:v>
                </c:pt>
              </c:strCache>
            </c:strRef>
          </c:cat>
          <c:val>
            <c:numRef>
              <c:f>'[Graphique dans Microsoft PowerPoint]Feuil2'!$C$2:$C$4</c:f>
              <c:numCache>
                <c:formatCode>General</c:formatCode>
                <c:ptCount val="3"/>
                <c:pt idx="0">
                  <c:v>8</c:v>
                </c:pt>
                <c:pt idx="1">
                  <c:v>5</c:v>
                </c:pt>
                <c:pt idx="2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873312"/>
        <c:axId val="235871352"/>
      </c:barChart>
      <c:catAx>
        <c:axId val="2358733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one"/>
        <c:crossAx val="235871352"/>
        <c:crosses val="autoZero"/>
        <c:auto val="1"/>
        <c:lblAlgn val="ctr"/>
        <c:lblOffset val="100"/>
        <c:noMultiLvlLbl val="0"/>
      </c:catAx>
      <c:valAx>
        <c:axId val="23587135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3587331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227621566621944"/>
          <c:y val="0.13029482530815778"/>
          <c:w val="0.62518257017960344"/>
          <c:h val="0.73279352226720651"/>
        </c:manualLayout>
      </c:layout>
      <c:lineChart>
        <c:grouping val="standard"/>
        <c:varyColors val="0"/>
        <c:ser>
          <c:idx val="0"/>
          <c:order val="0"/>
          <c:tx>
            <c:strRef>
              <c:f>Feuil1!$A$2</c:f>
              <c:strCache>
                <c:ptCount val="1"/>
                <c:pt idx="0">
                  <c:v>75th</c:v>
                </c:pt>
              </c:strCache>
            </c:strRef>
          </c:tx>
          <c:spPr>
            <a:ln w="37883">
              <a:solidFill>
                <a:srgbClr val="FF0000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Feuil1!$B$1:$C$1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cat>
          <c:val>
            <c:numRef>
              <c:f>Feuil1!$B$2:$C$2</c:f>
              <c:numCache>
                <c:formatCode>General</c:formatCode>
                <c:ptCount val="2"/>
                <c:pt idx="0">
                  <c:v>69</c:v>
                </c:pt>
                <c:pt idx="1">
                  <c:v>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Feuil1!$A$3</c:f>
              <c:strCache>
                <c:ptCount val="1"/>
                <c:pt idx="0">
                  <c:v>50th</c:v>
                </c:pt>
              </c:strCache>
            </c:strRef>
          </c:tx>
          <c:spPr>
            <a:ln w="37883">
              <a:solidFill>
                <a:srgbClr val="FFFF00"/>
              </a:solidFill>
              <a:prstDash val="solid"/>
            </a:ln>
          </c:spPr>
          <c:marker>
            <c:symbol val="square"/>
            <c:size val="8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numRef>
              <c:f>Feuil1!$B$1:$C$1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cat>
          <c:val>
            <c:numRef>
              <c:f>Feuil1!$B$3:$C$3</c:f>
              <c:numCache>
                <c:formatCode>General</c:formatCode>
                <c:ptCount val="2"/>
                <c:pt idx="0">
                  <c:v>70</c:v>
                </c:pt>
                <c:pt idx="1">
                  <c:v>58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Feuil1!$A$4</c:f>
              <c:strCache>
                <c:ptCount val="1"/>
                <c:pt idx="0">
                  <c:v>25th</c:v>
                </c:pt>
              </c:strCache>
            </c:strRef>
          </c:tx>
          <c:spPr>
            <a:ln w="37883">
              <a:solidFill>
                <a:srgbClr val="00FF00"/>
              </a:solidFill>
              <a:prstDash val="solid"/>
            </a:ln>
          </c:spPr>
          <c:marker>
            <c:symbol val="triangle"/>
            <c:size val="8"/>
            <c:spPr>
              <a:solidFill>
                <a:srgbClr val="00FF00"/>
              </a:solidFill>
              <a:ln>
                <a:solidFill>
                  <a:srgbClr val="00FF00"/>
                </a:solidFill>
                <a:prstDash val="solid"/>
              </a:ln>
            </c:spPr>
          </c:marker>
          <c:cat>
            <c:numRef>
              <c:f>Feuil1!$B$1:$C$1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cat>
          <c:val>
            <c:numRef>
              <c:f>Feuil1!$B$4:$C$4</c:f>
              <c:numCache>
                <c:formatCode>General</c:formatCode>
                <c:ptCount val="2"/>
                <c:pt idx="0">
                  <c:v>73</c:v>
                </c:pt>
                <c:pt idx="1">
                  <c:v>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2933232"/>
        <c:axId val="302941072"/>
      </c:lineChart>
      <c:catAx>
        <c:axId val="302933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57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2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302941072"/>
        <c:crossesAt val="40"/>
        <c:auto val="1"/>
        <c:lblAlgn val="ctr"/>
        <c:lblOffset val="100"/>
        <c:tickLblSkip val="1"/>
        <c:tickMarkSkip val="1"/>
        <c:noMultiLvlLbl val="0"/>
      </c:catAx>
      <c:valAx>
        <c:axId val="302941072"/>
        <c:scaling>
          <c:orientation val="minMax"/>
          <c:min val="4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57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2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302933232"/>
        <c:crosses val="autoZero"/>
        <c:crossBetween val="between"/>
        <c:majorUnit val="5"/>
      </c:valAx>
      <c:spPr>
        <a:solidFill>
          <a:srgbClr val="FFFFFF"/>
        </a:solidFill>
        <a:ln w="25256">
          <a:noFill/>
        </a:ln>
      </c:spPr>
    </c:plotArea>
    <c:legend>
      <c:legendPos val="r"/>
      <c:layout>
        <c:manualLayout>
          <c:xMode val="edge"/>
          <c:yMode val="edge"/>
          <c:x val="0.86196241333573131"/>
          <c:y val="0.41021639687441069"/>
          <c:w val="0.12538326244752901"/>
          <c:h val="0.30828492470120961"/>
        </c:manualLayout>
      </c:layout>
      <c:overlay val="0"/>
      <c:spPr>
        <a:solidFill>
          <a:srgbClr val="FFFFFF"/>
        </a:solidFill>
        <a:ln w="3157">
          <a:solidFill>
            <a:srgbClr val="000000"/>
          </a:solidFill>
          <a:prstDash val="solid"/>
        </a:ln>
      </c:spPr>
      <c:txPr>
        <a:bodyPr/>
        <a:lstStyle/>
        <a:p>
          <a:pPr>
            <a:defRPr sz="845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rgbClr val="FFFFFF"/>
    </a:solidFill>
    <a:ln w="3157">
      <a:noFill/>
      <a:prstDash val="solid"/>
    </a:ln>
  </c:spPr>
  <c:txPr>
    <a:bodyPr/>
    <a:lstStyle/>
    <a:p>
      <a:pPr>
        <a:defRPr sz="92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8171606457153329E-2"/>
          <c:y val="0.16767796794710238"/>
          <c:w val="0.91084337349397593"/>
          <c:h val="0.75708502024291502"/>
        </c:manualLayout>
      </c:layout>
      <c:lineChart>
        <c:grouping val="standard"/>
        <c:varyColors val="0"/>
        <c:ser>
          <c:idx val="0"/>
          <c:order val="0"/>
          <c:tx>
            <c:strRef>
              <c:f>Feuil2!$A$2</c:f>
              <c:strCache>
                <c:ptCount val="1"/>
                <c:pt idx="0">
                  <c:v>75th</c:v>
                </c:pt>
              </c:strCache>
            </c:strRef>
          </c:tx>
          <c:spPr>
            <a:ln w="36587">
              <a:solidFill>
                <a:srgbClr val="FF0000"/>
              </a:solidFill>
              <a:prstDash val="solid"/>
            </a:ln>
          </c:spPr>
          <c:marker>
            <c:spPr>
              <a:solidFill>
                <a:srgbClr val="FF0000"/>
              </a:solidFill>
            </c:spPr>
          </c:marker>
          <c:cat>
            <c:numRef>
              <c:f>Feuil2!$B$1:$C$1</c:f>
              <c:numCache>
                <c:formatCode>General</c:formatCode>
                <c:ptCount val="2"/>
                <c:pt idx="0">
                  <c:v>16</c:v>
                </c:pt>
                <c:pt idx="1">
                  <c:v>20</c:v>
                </c:pt>
              </c:numCache>
            </c:numRef>
          </c:cat>
          <c:val>
            <c:numRef>
              <c:f>Feuil2!$B$2:$C$2</c:f>
              <c:numCache>
                <c:formatCode>General</c:formatCode>
                <c:ptCount val="2"/>
                <c:pt idx="0">
                  <c:v>65</c:v>
                </c:pt>
                <c:pt idx="1">
                  <c:v>65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Feuil2!$A$3</c:f>
              <c:strCache>
                <c:ptCount val="1"/>
                <c:pt idx="0">
                  <c:v>50th</c:v>
                </c:pt>
              </c:strCache>
            </c:strRef>
          </c:tx>
          <c:spPr>
            <a:ln w="36587">
              <a:solidFill>
                <a:srgbClr val="FFFF00"/>
              </a:solidFill>
              <a:prstDash val="solid"/>
            </a:ln>
          </c:spPr>
          <c:marker>
            <c:spPr>
              <a:solidFill>
                <a:srgbClr val="FFFF00"/>
              </a:solidFill>
            </c:spPr>
          </c:marker>
          <c:cat>
            <c:numRef>
              <c:f>Feuil2!$B$1:$C$1</c:f>
              <c:numCache>
                <c:formatCode>General</c:formatCode>
                <c:ptCount val="2"/>
                <c:pt idx="0">
                  <c:v>16</c:v>
                </c:pt>
                <c:pt idx="1">
                  <c:v>20</c:v>
                </c:pt>
              </c:numCache>
            </c:numRef>
          </c:cat>
          <c:val>
            <c:numRef>
              <c:f>Feuil2!$B$3:$C$3</c:f>
              <c:numCache>
                <c:formatCode>General</c:formatCode>
                <c:ptCount val="2"/>
                <c:pt idx="0">
                  <c:v>55</c:v>
                </c:pt>
                <c:pt idx="1">
                  <c:v>63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Feuil2!$A$4</c:f>
              <c:strCache>
                <c:ptCount val="1"/>
                <c:pt idx="0">
                  <c:v>25th</c:v>
                </c:pt>
              </c:strCache>
            </c:strRef>
          </c:tx>
          <c:spPr>
            <a:ln w="36587">
              <a:solidFill>
                <a:srgbClr val="00FF00"/>
              </a:solidFill>
              <a:prstDash val="solid"/>
            </a:ln>
          </c:spPr>
          <c:marker>
            <c:spPr>
              <a:solidFill>
                <a:srgbClr val="00B050"/>
              </a:solidFill>
            </c:spPr>
          </c:marker>
          <c:cat>
            <c:numRef>
              <c:f>Feuil2!$B$1:$C$1</c:f>
              <c:numCache>
                <c:formatCode>General</c:formatCode>
                <c:ptCount val="2"/>
                <c:pt idx="0">
                  <c:v>16</c:v>
                </c:pt>
                <c:pt idx="1">
                  <c:v>20</c:v>
                </c:pt>
              </c:numCache>
            </c:numRef>
          </c:cat>
          <c:val>
            <c:numRef>
              <c:f>Feuil2!$B$4:$C$4</c:f>
              <c:numCache>
                <c:formatCode>General</c:formatCode>
                <c:ptCount val="2"/>
                <c:pt idx="0">
                  <c:v>47</c:v>
                </c:pt>
                <c:pt idx="1">
                  <c:v>60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2943816"/>
        <c:axId val="302937936"/>
      </c:lineChart>
      <c:catAx>
        <c:axId val="302943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4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8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302937936"/>
        <c:crossesAt val="40"/>
        <c:auto val="1"/>
        <c:lblAlgn val="ctr"/>
        <c:lblOffset val="100"/>
        <c:noMultiLvlLbl val="0"/>
      </c:catAx>
      <c:valAx>
        <c:axId val="302937936"/>
        <c:scaling>
          <c:orientation val="minMax"/>
          <c:min val="4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04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8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302943816"/>
        <c:crosses val="autoZero"/>
        <c:crossBetween val="between"/>
        <c:majorUnit val="5"/>
        <c:minorUnit val="1"/>
      </c:valAx>
      <c:spPr>
        <a:solidFill>
          <a:srgbClr val="FFFFFF"/>
        </a:solidFill>
        <a:ln w="36587">
          <a:noFill/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3049">
      <a:noFill/>
      <a:prstDash val="solid"/>
    </a:ln>
  </c:spPr>
  <c:txPr>
    <a:bodyPr/>
    <a:lstStyle/>
    <a:p>
      <a:pPr>
        <a:defRPr sz="888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518839-55D8-4E68-B201-16D6892704A9}" type="doc">
      <dgm:prSet loTypeId="urn:microsoft.com/office/officeart/2005/8/layout/hierarchy2" loCatId="hierarchy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D6532EF0-B5E7-4BF5-B8E6-1FED92D8796C}">
      <dgm:prSet phldrT="[Texte]" custT="1"/>
      <dgm:spPr/>
      <dgm:t>
        <a:bodyPr/>
        <a:lstStyle/>
        <a:p>
          <a:r>
            <a:rPr lang="fr-FR" sz="2400" dirty="0">
              <a:latin typeface="+mn-lt"/>
              <a:cs typeface="Times New Roman" pitchFamily="18" charset="0"/>
            </a:rPr>
            <a:t>compétences de lecture</a:t>
          </a:r>
        </a:p>
      </dgm:t>
    </dgm:pt>
    <dgm:pt modelId="{C77C57A5-8F18-4080-A69E-1C46DCBCBAC2}" type="parTrans" cxnId="{FE309A17-6566-49E1-8038-03A039A88B5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0A7E3E5-4A4C-4CF9-B67F-A5844D2FB2D5}" type="sibTrans" cxnId="{FE309A17-6566-49E1-8038-03A039A88B5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D6A835A3-7D86-48B8-8C96-B87D7C80E2C3}">
      <dgm:prSet phldrT="[Texte]" custT="1"/>
      <dgm:spPr/>
      <dgm:t>
        <a:bodyPr/>
        <a:lstStyle/>
        <a:p>
          <a:r>
            <a:rPr lang="fr-FR" sz="2400" dirty="0">
              <a:latin typeface="+mn-lt"/>
              <a:cs typeface="Times New Roman" pitchFamily="18" charset="0"/>
            </a:rPr>
            <a:t>habiletés requises </a:t>
          </a:r>
        </a:p>
      </dgm:t>
    </dgm:pt>
    <dgm:pt modelId="{E7E35D43-2642-43A8-B14A-83C8858BB8A8}" type="parTrans" cxnId="{49096155-9D46-4DDC-B385-9071AB55FC5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053A9E0-6684-4F62-81A8-307753F92A92}" type="sibTrans" cxnId="{49096155-9D46-4DDC-B385-9071AB55FC5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3BC3966C-4022-4487-ACE7-F77640763046}">
      <dgm:prSet phldrT="[Texte]" custT="1"/>
      <dgm:spPr/>
      <dgm:t>
        <a:bodyPr/>
        <a:lstStyle/>
        <a:p>
          <a:r>
            <a:rPr lang="fr-FR" sz="2400">
              <a:latin typeface="+mn-lt"/>
              <a:cs typeface="Times New Roman" pitchFamily="18" charset="0"/>
            </a:rPr>
            <a:t>Stratégies de lecture</a:t>
          </a:r>
        </a:p>
      </dgm:t>
    </dgm:pt>
    <dgm:pt modelId="{9AF47F85-86D7-47BB-A878-8D9CC5C93457}" type="parTrans" cxnId="{73DD9A14-88BD-4912-A0D1-66727F7D42EF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3D6E703-60E4-4492-BBDC-58A5805D4A38}" type="sibTrans" cxnId="{73DD9A14-88BD-4912-A0D1-66727F7D42EF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D01A7AB-0506-46C1-9BA9-C7502CF68B99}">
      <dgm:prSet custT="1"/>
      <dgm:spPr/>
      <dgm:t>
        <a:bodyPr/>
        <a:lstStyle/>
        <a:p>
          <a:r>
            <a:rPr lang="fr-FR" sz="2400">
              <a:latin typeface="+mn-lt"/>
              <a:cs typeface="Times New Roman" pitchFamily="18" charset="0"/>
            </a:rPr>
            <a:t>Conventions textuelles</a:t>
          </a:r>
        </a:p>
      </dgm:t>
    </dgm:pt>
    <dgm:pt modelId="{9718B16E-95C7-4B8A-B1B5-0AA10C426CFD}" type="parTrans" cxnId="{719710FA-6E13-48CB-89CB-F8625033F4C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FC18989-0BBA-4EC1-B924-F1D7CD6A3AD3}" type="sibTrans" cxnId="{719710FA-6E13-48CB-89CB-F8625033F4C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1D5B1FB-8111-4501-A5AA-F07670E395F5}" type="pres">
      <dgm:prSet presAssocID="{3D518839-55D8-4E68-B201-16D6892704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CB871697-FC08-4686-86A7-00976B1352A9}" type="pres">
      <dgm:prSet presAssocID="{D6532EF0-B5E7-4BF5-B8E6-1FED92D8796C}" presName="root1" presStyleCnt="0"/>
      <dgm:spPr/>
      <dgm:t>
        <a:bodyPr/>
        <a:lstStyle/>
        <a:p>
          <a:endParaRPr lang="fr-FR"/>
        </a:p>
      </dgm:t>
    </dgm:pt>
    <dgm:pt modelId="{7AD3626C-E395-4093-86B3-B483162C3A63}" type="pres">
      <dgm:prSet presAssocID="{D6532EF0-B5E7-4BF5-B8E6-1FED92D8796C}" presName="LevelOneTextNode" presStyleLbl="node0" presStyleIdx="0" presStyleCnt="1" custScaleX="76473" custScaleY="73616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96D6711-88D7-4485-952B-0CEAD8D9F289}" type="pres">
      <dgm:prSet presAssocID="{D6532EF0-B5E7-4BF5-B8E6-1FED92D8796C}" presName="level2hierChild" presStyleCnt="0"/>
      <dgm:spPr/>
      <dgm:t>
        <a:bodyPr/>
        <a:lstStyle/>
        <a:p>
          <a:endParaRPr lang="fr-FR"/>
        </a:p>
      </dgm:t>
    </dgm:pt>
    <dgm:pt modelId="{A876C37B-EF6C-4846-AD8F-DCFFDB9A74CA}" type="pres">
      <dgm:prSet presAssocID="{E7E35D43-2642-43A8-B14A-83C8858BB8A8}" presName="conn2-1" presStyleLbl="parChTrans1D2" presStyleIdx="0" presStyleCnt="3"/>
      <dgm:spPr/>
      <dgm:t>
        <a:bodyPr/>
        <a:lstStyle/>
        <a:p>
          <a:endParaRPr lang="fr-FR"/>
        </a:p>
      </dgm:t>
    </dgm:pt>
    <dgm:pt modelId="{210FF53A-8C28-4BC6-8A64-EA40A0855737}" type="pres">
      <dgm:prSet presAssocID="{E7E35D43-2642-43A8-B14A-83C8858BB8A8}" presName="connTx" presStyleLbl="parChTrans1D2" presStyleIdx="0" presStyleCnt="3"/>
      <dgm:spPr/>
      <dgm:t>
        <a:bodyPr/>
        <a:lstStyle/>
        <a:p>
          <a:endParaRPr lang="fr-FR"/>
        </a:p>
      </dgm:t>
    </dgm:pt>
    <dgm:pt modelId="{2DCBF726-652B-4224-81FB-5AC8B1C213B7}" type="pres">
      <dgm:prSet presAssocID="{D6A835A3-7D86-48B8-8C96-B87D7C80E2C3}" presName="root2" presStyleCnt="0"/>
      <dgm:spPr/>
      <dgm:t>
        <a:bodyPr/>
        <a:lstStyle/>
        <a:p>
          <a:endParaRPr lang="fr-FR"/>
        </a:p>
      </dgm:t>
    </dgm:pt>
    <dgm:pt modelId="{83C01BB0-4BB2-4F36-848B-1827AAA31C0D}" type="pres">
      <dgm:prSet presAssocID="{D6A835A3-7D86-48B8-8C96-B87D7C80E2C3}" presName="LevelTwoTextNode" presStyleLbl="node2" presStyleIdx="0" presStyleCnt="3" custScaleX="110869" custScaleY="2785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EB28884-6869-45B5-9E1F-71EEF7AB3907}" type="pres">
      <dgm:prSet presAssocID="{D6A835A3-7D86-48B8-8C96-B87D7C80E2C3}" presName="level3hierChild" presStyleCnt="0"/>
      <dgm:spPr/>
      <dgm:t>
        <a:bodyPr/>
        <a:lstStyle/>
        <a:p>
          <a:endParaRPr lang="fr-FR"/>
        </a:p>
      </dgm:t>
    </dgm:pt>
    <dgm:pt modelId="{D8AF180E-83B4-424F-97C1-C514C1CF5D04}" type="pres">
      <dgm:prSet presAssocID="{9AF47F85-86D7-47BB-A878-8D9CC5C93457}" presName="conn2-1" presStyleLbl="parChTrans1D2" presStyleIdx="1" presStyleCnt="3"/>
      <dgm:spPr/>
      <dgm:t>
        <a:bodyPr/>
        <a:lstStyle/>
        <a:p>
          <a:endParaRPr lang="fr-FR"/>
        </a:p>
      </dgm:t>
    </dgm:pt>
    <dgm:pt modelId="{7928312D-CD3E-4C72-B4DF-DA8B7D17B57A}" type="pres">
      <dgm:prSet presAssocID="{9AF47F85-86D7-47BB-A878-8D9CC5C93457}" presName="connTx" presStyleLbl="parChTrans1D2" presStyleIdx="1" presStyleCnt="3"/>
      <dgm:spPr/>
      <dgm:t>
        <a:bodyPr/>
        <a:lstStyle/>
        <a:p>
          <a:endParaRPr lang="fr-FR"/>
        </a:p>
      </dgm:t>
    </dgm:pt>
    <dgm:pt modelId="{FE736D08-195A-4E0B-9B92-45C864BCF5A9}" type="pres">
      <dgm:prSet presAssocID="{3BC3966C-4022-4487-ACE7-F77640763046}" presName="root2" presStyleCnt="0"/>
      <dgm:spPr/>
      <dgm:t>
        <a:bodyPr/>
        <a:lstStyle/>
        <a:p>
          <a:endParaRPr lang="fr-FR"/>
        </a:p>
      </dgm:t>
    </dgm:pt>
    <dgm:pt modelId="{F409A181-91FA-4C00-8C14-6996FA71E290}" type="pres">
      <dgm:prSet presAssocID="{3BC3966C-4022-4487-ACE7-F77640763046}" presName="LevelTwoTextNode" presStyleLbl="node2" presStyleIdx="1" presStyleCnt="3" custScaleX="110869" custScaleY="2885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A40120D6-6CB8-4156-8023-12123304926D}" type="pres">
      <dgm:prSet presAssocID="{3BC3966C-4022-4487-ACE7-F77640763046}" presName="level3hierChild" presStyleCnt="0"/>
      <dgm:spPr/>
      <dgm:t>
        <a:bodyPr/>
        <a:lstStyle/>
        <a:p>
          <a:endParaRPr lang="fr-FR"/>
        </a:p>
      </dgm:t>
    </dgm:pt>
    <dgm:pt modelId="{D86BC859-BFA1-4E97-A332-B910D85C4DB9}" type="pres">
      <dgm:prSet presAssocID="{9718B16E-95C7-4B8A-B1B5-0AA10C426CFD}" presName="conn2-1" presStyleLbl="parChTrans1D2" presStyleIdx="2" presStyleCnt="3"/>
      <dgm:spPr/>
      <dgm:t>
        <a:bodyPr/>
        <a:lstStyle/>
        <a:p>
          <a:endParaRPr lang="fr-FR"/>
        </a:p>
      </dgm:t>
    </dgm:pt>
    <dgm:pt modelId="{CAB78A43-4A50-4A4F-B726-1878C5ED8652}" type="pres">
      <dgm:prSet presAssocID="{9718B16E-95C7-4B8A-B1B5-0AA10C426CFD}" presName="connTx" presStyleLbl="parChTrans1D2" presStyleIdx="2" presStyleCnt="3"/>
      <dgm:spPr/>
      <dgm:t>
        <a:bodyPr/>
        <a:lstStyle/>
        <a:p>
          <a:endParaRPr lang="fr-FR"/>
        </a:p>
      </dgm:t>
    </dgm:pt>
    <dgm:pt modelId="{5F88C7F4-ADC1-4998-84B5-6026709EADF1}" type="pres">
      <dgm:prSet presAssocID="{CD01A7AB-0506-46C1-9BA9-C7502CF68B99}" presName="root2" presStyleCnt="0"/>
      <dgm:spPr/>
      <dgm:t>
        <a:bodyPr/>
        <a:lstStyle/>
        <a:p>
          <a:endParaRPr lang="fr-FR"/>
        </a:p>
      </dgm:t>
    </dgm:pt>
    <dgm:pt modelId="{2592CD95-0CC1-451D-8963-CDDF42E52134}" type="pres">
      <dgm:prSet presAssocID="{CD01A7AB-0506-46C1-9BA9-C7502CF68B99}" presName="LevelTwoTextNode" presStyleLbl="node2" presStyleIdx="2" presStyleCnt="3" custScaleX="110927" custScaleY="3745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5E4AE2F0-1F5A-43FC-9A87-80439301BF34}" type="pres">
      <dgm:prSet presAssocID="{CD01A7AB-0506-46C1-9BA9-C7502CF68B99}" presName="level3hierChild" presStyleCnt="0"/>
      <dgm:spPr/>
      <dgm:t>
        <a:bodyPr/>
        <a:lstStyle/>
        <a:p>
          <a:endParaRPr lang="fr-FR"/>
        </a:p>
      </dgm:t>
    </dgm:pt>
  </dgm:ptLst>
  <dgm:cxnLst>
    <dgm:cxn modelId="{4D961AF0-FB4B-40BE-9688-A702CEFC4DEC}" type="presOf" srcId="{9718B16E-95C7-4B8A-B1B5-0AA10C426CFD}" destId="{D86BC859-BFA1-4E97-A332-B910D85C4DB9}" srcOrd="0" destOrd="0" presId="urn:microsoft.com/office/officeart/2005/8/layout/hierarchy2"/>
    <dgm:cxn modelId="{856041D2-39FF-46ED-AA99-C0FE81BC5693}" type="presOf" srcId="{D6A835A3-7D86-48B8-8C96-B87D7C80E2C3}" destId="{83C01BB0-4BB2-4F36-848B-1827AAA31C0D}" srcOrd="0" destOrd="0" presId="urn:microsoft.com/office/officeart/2005/8/layout/hierarchy2"/>
    <dgm:cxn modelId="{719710FA-6E13-48CB-89CB-F8625033F4C2}" srcId="{D6532EF0-B5E7-4BF5-B8E6-1FED92D8796C}" destId="{CD01A7AB-0506-46C1-9BA9-C7502CF68B99}" srcOrd="2" destOrd="0" parTransId="{9718B16E-95C7-4B8A-B1B5-0AA10C426CFD}" sibTransId="{BFC18989-0BBA-4EC1-B924-F1D7CD6A3AD3}"/>
    <dgm:cxn modelId="{CB957441-C9CD-420E-ABF2-E17ECE0A9253}" type="presOf" srcId="{9718B16E-95C7-4B8A-B1B5-0AA10C426CFD}" destId="{CAB78A43-4A50-4A4F-B726-1878C5ED8652}" srcOrd="1" destOrd="0" presId="urn:microsoft.com/office/officeart/2005/8/layout/hierarchy2"/>
    <dgm:cxn modelId="{9D10D8AD-6402-44F0-8011-DE4A8677809C}" type="presOf" srcId="{E7E35D43-2642-43A8-B14A-83C8858BB8A8}" destId="{A876C37B-EF6C-4846-AD8F-DCFFDB9A74CA}" srcOrd="0" destOrd="0" presId="urn:microsoft.com/office/officeart/2005/8/layout/hierarchy2"/>
    <dgm:cxn modelId="{B8D8FD0A-D0EA-4F78-8783-F2EDC6C38A69}" type="presOf" srcId="{CD01A7AB-0506-46C1-9BA9-C7502CF68B99}" destId="{2592CD95-0CC1-451D-8963-CDDF42E52134}" srcOrd="0" destOrd="0" presId="urn:microsoft.com/office/officeart/2005/8/layout/hierarchy2"/>
    <dgm:cxn modelId="{73DD9A14-88BD-4912-A0D1-66727F7D42EF}" srcId="{D6532EF0-B5E7-4BF5-B8E6-1FED92D8796C}" destId="{3BC3966C-4022-4487-ACE7-F77640763046}" srcOrd="1" destOrd="0" parTransId="{9AF47F85-86D7-47BB-A878-8D9CC5C93457}" sibTransId="{E3D6E703-60E4-4492-BBDC-58A5805D4A38}"/>
    <dgm:cxn modelId="{A1C299C3-3BAD-4D2F-A138-06E27D35626B}" type="presOf" srcId="{9AF47F85-86D7-47BB-A878-8D9CC5C93457}" destId="{7928312D-CD3E-4C72-B4DF-DA8B7D17B57A}" srcOrd="1" destOrd="0" presId="urn:microsoft.com/office/officeart/2005/8/layout/hierarchy2"/>
    <dgm:cxn modelId="{86EE6D91-0DEA-4974-8180-8429871A5B7C}" type="presOf" srcId="{9AF47F85-86D7-47BB-A878-8D9CC5C93457}" destId="{D8AF180E-83B4-424F-97C1-C514C1CF5D04}" srcOrd="0" destOrd="0" presId="urn:microsoft.com/office/officeart/2005/8/layout/hierarchy2"/>
    <dgm:cxn modelId="{58F73109-C602-4E8A-B5FD-92331F07E735}" type="presOf" srcId="{3D518839-55D8-4E68-B201-16D6892704A9}" destId="{51D5B1FB-8111-4501-A5AA-F07670E395F5}" srcOrd="0" destOrd="0" presId="urn:microsoft.com/office/officeart/2005/8/layout/hierarchy2"/>
    <dgm:cxn modelId="{FE309A17-6566-49E1-8038-03A039A88B52}" srcId="{3D518839-55D8-4E68-B201-16D6892704A9}" destId="{D6532EF0-B5E7-4BF5-B8E6-1FED92D8796C}" srcOrd="0" destOrd="0" parTransId="{C77C57A5-8F18-4080-A69E-1C46DCBCBAC2}" sibTransId="{00A7E3E5-4A4C-4CF9-B67F-A5844D2FB2D5}"/>
    <dgm:cxn modelId="{E8CC45AB-A599-4036-BDD5-7077CCC16AC9}" type="presOf" srcId="{D6532EF0-B5E7-4BF5-B8E6-1FED92D8796C}" destId="{7AD3626C-E395-4093-86B3-B483162C3A63}" srcOrd="0" destOrd="0" presId="urn:microsoft.com/office/officeart/2005/8/layout/hierarchy2"/>
    <dgm:cxn modelId="{64AA4AD4-F961-498C-B466-FF69C485B2CA}" type="presOf" srcId="{E7E35D43-2642-43A8-B14A-83C8858BB8A8}" destId="{210FF53A-8C28-4BC6-8A64-EA40A0855737}" srcOrd="1" destOrd="0" presId="urn:microsoft.com/office/officeart/2005/8/layout/hierarchy2"/>
    <dgm:cxn modelId="{5D25250C-A282-43E8-8860-D161EE414647}" type="presOf" srcId="{3BC3966C-4022-4487-ACE7-F77640763046}" destId="{F409A181-91FA-4C00-8C14-6996FA71E290}" srcOrd="0" destOrd="0" presId="urn:microsoft.com/office/officeart/2005/8/layout/hierarchy2"/>
    <dgm:cxn modelId="{49096155-9D46-4DDC-B385-9071AB55FC51}" srcId="{D6532EF0-B5E7-4BF5-B8E6-1FED92D8796C}" destId="{D6A835A3-7D86-48B8-8C96-B87D7C80E2C3}" srcOrd="0" destOrd="0" parTransId="{E7E35D43-2642-43A8-B14A-83C8858BB8A8}" sibTransId="{E053A9E0-6684-4F62-81A8-307753F92A92}"/>
    <dgm:cxn modelId="{69C203D4-BF08-432E-A651-8A4F19FCB931}" type="presParOf" srcId="{51D5B1FB-8111-4501-A5AA-F07670E395F5}" destId="{CB871697-FC08-4686-86A7-00976B1352A9}" srcOrd="0" destOrd="0" presId="urn:microsoft.com/office/officeart/2005/8/layout/hierarchy2"/>
    <dgm:cxn modelId="{AB6170AE-DEFB-481B-A14D-C7FB94212427}" type="presParOf" srcId="{CB871697-FC08-4686-86A7-00976B1352A9}" destId="{7AD3626C-E395-4093-86B3-B483162C3A63}" srcOrd="0" destOrd="0" presId="urn:microsoft.com/office/officeart/2005/8/layout/hierarchy2"/>
    <dgm:cxn modelId="{14CCEA92-2BBF-46C7-8363-FE8BE7598BCA}" type="presParOf" srcId="{CB871697-FC08-4686-86A7-00976B1352A9}" destId="{796D6711-88D7-4485-952B-0CEAD8D9F289}" srcOrd="1" destOrd="0" presId="urn:microsoft.com/office/officeart/2005/8/layout/hierarchy2"/>
    <dgm:cxn modelId="{EC11831E-D8A6-4CC3-A6C6-DAC4442C999A}" type="presParOf" srcId="{796D6711-88D7-4485-952B-0CEAD8D9F289}" destId="{A876C37B-EF6C-4846-AD8F-DCFFDB9A74CA}" srcOrd="0" destOrd="0" presId="urn:microsoft.com/office/officeart/2005/8/layout/hierarchy2"/>
    <dgm:cxn modelId="{181E59F1-E467-4DF4-BC4A-07C2AC9933A9}" type="presParOf" srcId="{A876C37B-EF6C-4846-AD8F-DCFFDB9A74CA}" destId="{210FF53A-8C28-4BC6-8A64-EA40A0855737}" srcOrd="0" destOrd="0" presId="urn:microsoft.com/office/officeart/2005/8/layout/hierarchy2"/>
    <dgm:cxn modelId="{5220211D-B064-4E3B-89D7-6215B05DEB20}" type="presParOf" srcId="{796D6711-88D7-4485-952B-0CEAD8D9F289}" destId="{2DCBF726-652B-4224-81FB-5AC8B1C213B7}" srcOrd="1" destOrd="0" presId="urn:microsoft.com/office/officeart/2005/8/layout/hierarchy2"/>
    <dgm:cxn modelId="{8C78C68F-2400-411F-98D8-311065B69BE4}" type="presParOf" srcId="{2DCBF726-652B-4224-81FB-5AC8B1C213B7}" destId="{83C01BB0-4BB2-4F36-848B-1827AAA31C0D}" srcOrd="0" destOrd="0" presId="urn:microsoft.com/office/officeart/2005/8/layout/hierarchy2"/>
    <dgm:cxn modelId="{11A2821C-CB8E-4FE0-AE8E-1256BA9079B7}" type="presParOf" srcId="{2DCBF726-652B-4224-81FB-5AC8B1C213B7}" destId="{FEB28884-6869-45B5-9E1F-71EEF7AB3907}" srcOrd="1" destOrd="0" presId="urn:microsoft.com/office/officeart/2005/8/layout/hierarchy2"/>
    <dgm:cxn modelId="{7BB01180-5A84-4C20-A534-2EF59B513051}" type="presParOf" srcId="{796D6711-88D7-4485-952B-0CEAD8D9F289}" destId="{D8AF180E-83B4-424F-97C1-C514C1CF5D04}" srcOrd="2" destOrd="0" presId="urn:microsoft.com/office/officeart/2005/8/layout/hierarchy2"/>
    <dgm:cxn modelId="{1D38B1FA-4805-4D8A-B315-ABF192E24A70}" type="presParOf" srcId="{D8AF180E-83B4-424F-97C1-C514C1CF5D04}" destId="{7928312D-CD3E-4C72-B4DF-DA8B7D17B57A}" srcOrd="0" destOrd="0" presId="urn:microsoft.com/office/officeart/2005/8/layout/hierarchy2"/>
    <dgm:cxn modelId="{C50389E8-B011-46DF-952F-285D7B6F4B6E}" type="presParOf" srcId="{796D6711-88D7-4485-952B-0CEAD8D9F289}" destId="{FE736D08-195A-4E0B-9B92-45C864BCF5A9}" srcOrd="3" destOrd="0" presId="urn:microsoft.com/office/officeart/2005/8/layout/hierarchy2"/>
    <dgm:cxn modelId="{D1D298E8-7BCF-429E-AC9B-DDCEE6D4B875}" type="presParOf" srcId="{FE736D08-195A-4E0B-9B92-45C864BCF5A9}" destId="{F409A181-91FA-4C00-8C14-6996FA71E290}" srcOrd="0" destOrd="0" presId="urn:microsoft.com/office/officeart/2005/8/layout/hierarchy2"/>
    <dgm:cxn modelId="{4E3D46AE-8CD3-4CCB-BF3F-117F69283FAE}" type="presParOf" srcId="{FE736D08-195A-4E0B-9B92-45C864BCF5A9}" destId="{A40120D6-6CB8-4156-8023-12123304926D}" srcOrd="1" destOrd="0" presId="urn:microsoft.com/office/officeart/2005/8/layout/hierarchy2"/>
    <dgm:cxn modelId="{D8BBAFE6-FD63-4027-A3B1-F8ED1C722A82}" type="presParOf" srcId="{796D6711-88D7-4485-952B-0CEAD8D9F289}" destId="{D86BC859-BFA1-4E97-A332-B910D85C4DB9}" srcOrd="4" destOrd="0" presId="urn:microsoft.com/office/officeart/2005/8/layout/hierarchy2"/>
    <dgm:cxn modelId="{942888AD-1A9D-4C30-8E33-D52251C77521}" type="presParOf" srcId="{D86BC859-BFA1-4E97-A332-B910D85C4DB9}" destId="{CAB78A43-4A50-4A4F-B726-1878C5ED8652}" srcOrd="0" destOrd="0" presId="urn:microsoft.com/office/officeart/2005/8/layout/hierarchy2"/>
    <dgm:cxn modelId="{27F686E0-5FD5-46B1-A11D-19A189F51388}" type="presParOf" srcId="{796D6711-88D7-4485-952B-0CEAD8D9F289}" destId="{5F88C7F4-ADC1-4998-84B5-6026709EADF1}" srcOrd="5" destOrd="0" presId="urn:microsoft.com/office/officeart/2005/8/layout/hierarchy2"/>
    <dgm:cxn modelId="{8B5E4877-A1D2-4DD9-9345-C182434A928B}" type="presParOf" srcId="{5F88C7F4-ADC1-4998-84B5-6026709EADF1}" destId="{2592CD95-0CC1-451D-8963-CDDF42E52134}" srcOrd="0" destOrd="0" presId="urn:microsoft.com/office/officeart/2005/8/layout/hierarchy2"/>
    <dgm:cxn modelId="{EDF9984B-8456-4DCA-9F73-7DC81E482376}" type="presParOf" srcId="{5F88C7F4-ADC1-4998-84B5-6026709EADF1}" destId="{5E4AE2F0-1F5A-43FC-9A87-80439301BF3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518839-55D8-4E68-B201-16D6892704A9}" type="doc">
      <dgm:prSet loTypeId="urn:microsoft.com/office/officeart/2005/8/layout/hierarchy2" loCatId="hierarchy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fr-FR"/>
        </a:p>
      </dgm:t>
    </dgm:pt>
    <dgm:pt modelId="{D6A835A3-7D86-48B8-8C96-B87D7C80E2C3}">
      <dgm:prSet phldrT="[Texte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habiletés requises </a:t>
          </a:r>
        </a:p>
      </dgm:t>
    </dgm:pt>
    <dgm:pt modelId="{E7E35D43-2642-43A8-B14A-83C8858BB8A8}" type="parTrans" cxnId="{49096155-9D46-4DDC-B385-9071AB55FC5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053A9E0-6684-4F62-81A8-307753F92A92}" type="sibTrans" cxnId="{49096155-9D46-4DDC-B385-9071AB55FC5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FD7690E0-D6ED-4F6E-8557-25E1A65DB71B}">
      <dgm:prSet phldrT="[Texte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2000" dirty="0" err="1">
              <a:latin typeface="+mn-lt"/>
              <a:cs typeface="Times New Roman" pitchFamily="18" charset="0"/>
            </a:rPr>
            <a:t>pré-requis</a:t>
          </a:r>
          <a:r>
            <a:rPr lang="fr-FR" sz="2000" dirty="0">
              <a:latin typeface="+mn-lt"/>
              <a:cs typeface="Times New Roman" pitchFamily="18" charset="0"/>
            </a:rPr>
            <a:t> de lecture</a:t>
          </a:r>
        </a:p>
      </dgm:t>
    </dgm:pt>
    <dgm:pt modelId="{BA4F8FF7-5552-4A45-A312-97FB0D59945D}" type="parTrans" cxnId="{449CD069-C116-4176-BD72-0CC93F22D3F4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F04354F-D9C6-4642-8953-D8576F086492}" type="sibTrans" cxnId="{449CD069-C116-4176-BD72-0CC93F22D3F4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7AAE6D3C-63AE-4245-9FEE-3A43B5E1B0B5}">
      <dgm:prSet phldrT="[Texte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fr-FR" sz="2000" dirty="0" smtClean="0">
              <a:latin typeface="+mn-lt"/>
              <a:cs typeface="Times New Roman" pitchFamily="18" charset="0"/>
            </a:rPr>
            <a:t>identification </a:t>
          </a:r>
          <a:r>
            <a:rPr lang="fr-FR" sz="2000" dirty="0">
              <a:latin typeface="+mn-lt"/>
              <a:cs typeface="Times New Roman" pitchFamily="18" charset="0"/>
            </a:rPr>
            <a:t>des mots</a:t>
          </a:r>
        </a:p>
      </dgm:t>
    </dgm:pt>
    <dgm:pt modelId="{C89A9C95-9AFD-415B-BAF5-2F3A1255B647}" type="parTrans" cxnId="{FF5FE8D0-AB13-4D0C-BE9D-4E3C272FAE58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31B1384-C20C-454B-A280-3C1EAD942756}" type="sibTrans" cxnId="{FF5FE8D0-AB13-4D0C-BE9D-4E3C272FAE58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DC37457C-1303-40D0-B432-B68E752E007B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habiletés pour construire les modèles de situation</a:t>
          </a:r>
        </a:p>
      </dgm:t>
    </dgm:pt>
    <dgm:pt modelId="{A27BC529-BD1C-4BA7-AF2B-F9887B6EB7BB}" type="parTrans" cxnId="{1E6B986C-6AB4-424C-8201-34E2AB36C48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67727176-2DED-4C08-9146-410738860EA6}" type="sibTrans" cxnId="{1E6B986C-6AB4-424C-8201-34E2AB36C48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3F874F26-1B97-4568-8420-934058289905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décodage des mots nouveaux</a:t>
          </a:r>
        </a:p>
      </dgm:t>
    </dgm:pt>
    <dgm:pt modelId="{7224C6EF-6020-41E2-86E6-19A2854B7CCB}" type="parTrans" cxnId="{D425A00F-D193-48AF-98C9-9D5F1F8D88E5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A380E8B0-8777-4300-925F-A7C7E465A9F5}" type="sibTrans" cxnId="{D425A00F-D193-48AF-98C9-9D5F1F8D88E5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7B422A4-2C28-47E4-907C-0081B28570A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fr-FR" sz="2000">
              <a:latin typeface="+mn-lt"/>
              <a:cs typeface="Times New Roman" pitchFamily="18" charset="0"/>
            </a:rPr>
            <a:t>fluidité de lecture</a:t>
          </a:r>
        </a:p>
      </dgm:t>
    </dgm:pt>
    <dgm:pt modelId="{FFCEB42D-78F7-470D-B318-A69711C7FCAC}" type="parTrans" cxnId="{F907FB8D-C8B9-4F33-84B9-192E4467FB19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01ED6EA-187C-4FD3-9243-11FB4FAEAB7C}" type="sibTrans" cxnId="{F907FB8D-C8B9-4F33-84B9-192E4467FB19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FB4FBB9-5732-4C00-80D1-4BE4FF32F2B5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habiletés de compréhension appliquées</a:t>
          </a:r>
        </a:p>
      </dgm:t>
    </dgm:pt>
    <dgm:pt modelId="{44938B2D-5BDE-4477-83D0-65C41BE555D4}" type="parTrans" cxnId="{EE5373FA-5BC4-4084-B0E1-92122F2EB436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863B5CB6-D1DE-4240-8AB9-15304752F66F}" type="sibTrans" cxnId="{EE5373FA-5BC4-4084-B0E1-92122F2EB436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AB1D35B0-5D89-4727-A62F-80101E8D67B5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2000" dirty="0">
              <a:solidFill>
                <a:schemeClr val="tx1"/>
              </a:solidFill>
              <a:latin typeface="+mn-lt"/>
              <a:cs typeface="Times New Roman" pitchFamily="18" charset="0"/>
            </a:rPr>
            <a:t>Evaluer/critiquer</a:t>
          </a:r>
        </a:p>
      </dgm:t>
    </dgm:pt>
    <dgm:pt modelId="{93CE4F44-4380-42AD-BC62-20FE3E8E0CD1}" type="parTrans" cxnId="{08EA2124-CC2F-428B-B460-76BAE7CD2ADB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832EF3CD-1B76-4760-BA3B-9914B1B495FB}" type="sibTrans" cxnId="{08EA2124-CC2F-428B-B460-76BAE7CD2ADB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F2DFD9E4-6C70-48EA-BFAF-6F615526BB1E}">
      <dgm:prSet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Vocabulaire </a:t>
          </a:r>
          <a:r>
            <a:rPr lang="fr-FR" sz="2000" dirty="0" smtClean="0">
              <a:latin typeface="+mn-lt"/>
              <a:cs typeface="Times New Roman" pitchFamily="18" charset="0"/>
            </a:rPr>
            <a:t>(adapté au niveau)</a:t>
          </a:r>
          <a:endParaRPr lang="fr-FR" sz="2000" dirty="0">
            <a:latin typeface="+mn-lt"/>
            <a:cs typeface="Times New Roman" pitchFamily="18" charset="0"/>
          </a:endParaRPr>
        </a:p>
      </dgm:t>
    </dgm:pt>
    <dgm:pt modelId="{D3C7D806-653C-4F84-A686-EF3736BA2E10}" type="parTrans" cxnId="{54CAE9AD-F63C-4339-B9A7-5497345F074B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C88F59A-01B5-4AC5-8144-5A5D3EE76933}" type="sibTrans" cxnId="{54CAE9AD-F63C-4339-B9A7-5497345F074B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201F51E2-0F82-4416-A242-D834E2530A1C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localiser / retrouver l'information (explicite)</a:t>
          </a:r>
        </a:p>
      </dgm:t>
    </dgm:pt>
    <dgm:pt modelId="{F14E1ABE-61EE-471E-B788-FCA09DA5F89C}" type="parTrans" cxnId="{3060C5A6-6F32-4EB3-BAE6-780A00E0A92B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14C2448-42F5-4ECA-89CF-ED34F745BACC}" type="sibTrans" cxnId="{3060C5A6-6F32-4EB3-BAE6-780A00E0A92B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762A4CD-FA00-4A99-94EB-FE1C4460AF87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2000">
              <a:latin typeface="+mn-lt"/>
              <a:cs typeface="Times New Roman" pitchFamily="18" charset="0"/>
            </a:rPr>
            <a:t>Inférer/ généraliser</a:t>
          </a:r>
        </a:p>
      </dgm:t>
    </dgm:pt>
    <dgm:pt modelId="{53F4BA88-1B01-425E-9A9C-5334D059FB13}" type="parTrans" cxnId="{70524CBD-EC6B-4A89-A01B-C1D963CE7787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9623AAD4-2EAA-4B0C-A594-C4A1B1B31C69}" type="sibTrans" cxnId="{70524CBD-EC6B-4A89-A01B-C1D963CE7787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903FFA10-950A-4FE7-B917-81BE380E04A0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Organiser/résumer</a:t>
          </a:r>
        </a:p>
      </dgm:t>
    </dgm:pt>
    <dgm:pt modelId="{7661624B-0880-4F40-A4D2-0A4D9B36E87D}" type="parTrans" cxnId="{C041C856-348C-486C-BB19-05219CFD440B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4C13DB3-0482-4227-A2F8-616221B22317}" type="sibTrans" cxnId="{C041C856-348C-486C-BB19-05219CFD440B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28CA5CC-6AC8-4874-B48B-7475165030E8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Intégrer/synthétiser</a:t>
          </a:r>
        </a:p>
      </dgm:t>
    </dgm:pt>
    <dgm:pt modelId="{5308ABC0-A878-4459-B775-686109010888}" type="parTrans" cxnId="{6DCD979D-F0A5-48E4-BBE2-FECD567B211F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3BD086FF-7D73-42ED-8583-57B82ACA4EED}" type="sibTrans" cxnId="{6DCD979D-F0A5-48E4-BBE2-FECD567B211F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DD28EB3-E567-44AE-B3C6-E03C03FAE5CA}">
      <dgm:prSet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fr-FR" sz="2000" dirty="0">
              <a:latin typeface="+mn-lt"/>
              <a:cs typeface="Times New Roman" pitchFamily="18" charset="0"/>
            </a:rPr>
            <a:t>Expliquer/raisonner</a:t>
          </a:r>
        </a:p>
      </dgm:t>
    </dgm:pt>
    <dgm:pt modelId="{0DAB6C0E-99FC-46FA-BC8D-81F534F5E0BF}" type="parTrans" cxnId="{C3D7A2F4-AD7A-4DA5-9976-8C942AAA94B5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8896821-85AB-461C-95C5-B4B43DEDEF8F}" type="sibTrans" cxnId="{C3D7A2F4-AD7A-4DA5-9976-8C942AAA94B5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1D5B1FB-8111-4501-A5AA-F07670E395F5}" type="pres">
      <dgm:prSet presAssocID="{3D518839-55D8-4E68-B201-16D6892704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5941E0E9-4688-4B8A-BEB1-1DC91C105B9F}" type="pres">
      <dgm:prSet presAssocID="{D6A835A3-7D86-48B8-8C96-B87D7C80E2C3}" presName="root1" presStyleCnt="0"/>
      <dgm:spPr/>
      <dgm:t>
        <a:bodyPr/>
        <a:lstStyle/>
        <a:p>
          <a:endParaRPr lang="fr-FR"/>
        </a:p>
      </dgm:t>
    </dgm:pt>
    <dgm:pt modelId="{A33191DF-2705-41E6-80C1-6D774774A729}" type="pres">
      <dgm:prSet presAssocID="{D6A835A3-7D86-48B8-8C96-B87D7C80E2C3}" presName="LevelOneTextNode" presStyleLbl="node0" presStyleIdx="0" presStyleCnt="1" custScaleX="12465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85B2551-798C-461C-BFC9-D9EEA7D5BC01}" type="pres">
      <dgm:prSet presAssocID="{D6A835A3-7D86-48B8-8C96-B87D7C80E2C3}" presName="level2hierChild" presStyleCnt="0"/>
      <dgm:spPr/>
      <dgm:t>
        <a:bodyPr/>
        <a:lstStyle/>
        <a:p>
          <a:endParaRPr lang="fr-FR"/>
        </a:p>
      </dgm:t>
    </dgm:pt>
    <dgm:pt modelId="{0A0208F9-138F-45D8-94C5-951374780744}" type="pres">
      <dgm:prSet presAssocID="{BA4F8FF7-5552-4A45-A312-97FB0D59945D}" presName="conn2-1" presStyleLbl="parChTrans1D2" presStyleIdx="0" presStyleCnt="3"/>
      <dgm:spPr/>
      <dgm:t>
        <a:bodyPr/>
        <a:lstStyle/>
        <a:p>
          <a:endParaRPr lang="fr-FR"/>
        </a:p>
      </dgm:t>
    </dgm:pt>
    <dgm:pt modelId="{9CECD4B0-B4D0-4CD5-BA28-047ECD44BBBC}" type="pres">
      <dgm:prSet presAssocID="{BA4F8FF7-5552-4A45-A312-97FB0D59945D}" presName="connTx" presStyleLbl="parChTrans1D2" presStyleIdx="0" presStyleCnt="3"/>
      <dgm:spPr/>
      <dgm:t>
        <a:bodyPr/>
        <a:lstStyle/>
        <a:p>
          <a:endParaRPr lang="fr-FR"/>
        </a:p>
      </dgm:t>
    </dgm:pt>
    <dgm:pt modelId="{1EE427DB-B8CF-414D-B1B4-FBAFDB98483D}" type="pres">
      <dgm:prSet presAssocID="{FD7690E0-D6ED-4F6E-8557-25E1A65DB71B}" presName="root2" presStyleCnt="0"/>
      <dgm:spPr/>
      <dgm:t>
        <a:bodyPr/>
        <a:lstStyle/>
        <a:p>
          <a:endParaRPr lang="fr-FR"/>
        </a:p>
      </dgm:t>
    </dgm:pt>
    <dgm:pt modelId="{740C3A5E-861A-4FCD-AD11-72E6C23C6306}" type="pres">
      <dgm:prSet presAssocID="{FD7690E0-D6ED-4F6E-8557-25E1A65DB71B}" presName="LevelTwoTextNode" presStyleLbl="node2" presStyleIdx="0" presStyleCnt="3" custScaleX="118862" custScaleY="164955" custLinFactNeighborY="10935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4F1DBAA8-DA56-4359-B4F8-62BF1E37CC61}" type="pres">
      <dgm:prSet presAssocID="{FD7690E0-D6ED-4F6E-8557-25E1A65DB71B}" presName="level3hierChild" presStyleCnt="0"/>
      <dgm:spPr/>
      <dgm:t>
        <a:bodyPr/>
        <a:lstStyle/>
        <a:p>
          <a:endParaRPr lang="fr-FR"/>
        </a:p>
      </dgm:t>
    </dgm:pt>
    <dgm:pt modelId="{C99706E1-178C-4174-A4C4-7BB3581E6634}" type="pres">
      <dgm:prSet presAssocID="{C89A9C95-9AFD-415B-BAF5-2F3A1255B647}" presName="conn2-1" presStyleLbl="parChTrans1D3" presStyleIdx="0" presStyleCnt="10"/>
      <dgm:spPr/>
      <dgm:t>
        <a:bodyPr/>
        <a:lstStyle/>
        <a:p>
          <a:endParaRPr lang="fr-FR"/>
        </a:p>
      </dgm:t>
    </dgm:pt>
    <dgm:pt modelId="{E9AB4A54-C06E-4E27-8AE1-AF7091A78150}" type="pres">
      <dgm:prSet presAssocID="{C89A9C95-9AFD-415B-BAF5-2F3A1255B647}" presName="connTx" presStyleLbl="parChTrans1D3" presStyleIdx="0" presStyleCnt="10"/>
      <dgm:spPr/>
      <dgm:t>
        <a:bodyPr/>
        <a:lstStyle/>
        <a:p>
          <a:endParaRPr lang="fr-FR"/>
        </a:p>
      </dgm:t>
    </dgm:pt>
    <dgm:pt modelId="{6995FE40-BB0B-4E68-9A07-5AE3C3FCB5F1}" type="pres">
      <dgm:prSet presAssocID="{7AAE6D3C-63AE-4245-9FEE-3A43B5E1B0B5}" presName="root2" presStyleCnt="0"/>
      <dgm:spPr/>
      <dgm:t>
        <a:bodyPr/>
        <a:lstStyle/>
        <a:p>
          <a:endParaRPr lang="fr-FR"/>
        </a:p>
      </dgm:t>
    </dgm:pt>
    <dgm:pt modelId="{93B12B5A-4AB3-4FFF-8A85-F11F1DCC1022}" type="pres">
      <dgm:prSet presAssocID="{7AAE6D3C-63AE-4245-9FEE-3A43B5E1B0B5}" presName="LevelTwoTextNode" presStyleLbl="node3" presStyleIdx="0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DCF0606-4218-484F-A987-F76169376390}" type="pres">
      <dgm:prSet presAssocID="{7AAE6D3C-63AE-4245-9FEE-3A43B5E1B0B5}" presName="level3hierChild" presStyleCnt="0"/>
      <dgm:spPr/>
      <dgm:t>
        <a:bodyPr/>
        <a:lstStyle/>
        <a:p>
          <a:endParaRPr lang="fr-FR"/>
        </a:p>
      </dgm:t>
    </dgm:pt>
    <dgm:pt modelId="{53F99510-9A7F-420C-8724-D4BF8278F5BE}" type="pres">
      <dgm:prSet presAssocID="{7224C6EF-6020-41E2-86E6-19A2854B7CCB}" presName="conn2-1" presStyleLbl="parChTrans1D3" presStyleIdx="1" presStyleCnt="10"/>
      <dgm:spPr/>
      <dgm:t>
        <a:bodyPr/>
        <a:lstStyle/>
        <a:p>
          <a:endParaRPr lang="fr-FR"/>
        </a:p>
      </dgm:t>
    </dgm:pt>
    <dgm:pt modelId="{86327B1C-3B47-4D2C-A296-FBC6567B5A1C}" type="pres">
      <dgm:prSet presAssocID="{7224C6EF-6020-41E2-86E6-19A2854B7CCB}" presName="connTx" presStyleLbl="parChTrans1D3" presStyleIdx="1" presStyleCnt="10"/>
      <dgm:spPr/>
      <dgm:t>
        <a:bodyPr/>
        <a:lstStyle/>
        <a:p>
          <a:endParaRPr lang="fr-FR"/>
        </a:p>
      </dgm:t>
    </dgm:pt>
    <dgm:pt modelId="{FBD97E19-5DEE-44AA-91F2-1B0ACFD0E9CD}" type="pres">
      <dgm:prSet presAssocID="{3F874F26-1B97-4568-8420-934058289905}" presName="root2" presStyleCnt="0"/>
      <dgm:spPr/>
      <dgm:t>
        <a:bodyPr/>
        <a:lstStyle/>
        <a:p>
          <a:endParaRPr lang="fr-FR"/>
        </a:p>
      </dgm:t>
    </dgm:pt>
    <dgm:pt modelId="{447496D3-1566-4A44-90F2-4F6AD62DAC5A}" type="pres">
      <dgm:prSet presAssocID="{3F874F26-1B97-4568-8420-934058289905}" presName="LevelTwoTextNode" presStyleLbl="node3" presStyleIdx="1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BC84CCA9-F7C1-4068-B318-37F6AEDCA533}" type="pres">
      <dgm:prSet presAssocID="{3F874F26-1B97-4568-8420-934058289905}" presName="level3hierChild" presStyleCnt="0"/>
      <dgm:spPr/>
      <dgm:t>
        <a:bodyPr/>
        <a:lstStyle/>
        <a:p>
          <a:endParaRPr lang="fr-FR"/>
        </a:p>
      </dgm:t>
    </dgm:pt>
    <dgm:pt modelId="{5909988B-B4D5-4B26-9677-DDCE09EF6ACF}" type="pres">
      <dgm:prSet presAssocID="{FFCEB42D-78F7-470D-B318-A69711C7FCAC}" presName="conn2-1" presStyleLbl="parChTrans1D3" presStyleIdx="2" presStyleCnt="10"/>
      <dgm:spPr/>
      <dgm:t>
        <a:bodyPr/>
        <a:lstStyle/>
        <a:p>
          <a:endParaRPr lang="fr-FR"/>
        </a:p>
      </dgm:t>
    </dgm:pt>
    <dgm:pt modelId="{3E246F87-D558-47FB-8573-E7B75C2161FF}" type="pres">
      <dgm:prSet presAssocID="{FFCEB42D-78F7-470D-B318-A69711C7FCAC}" presName="connTx" presStyleLbl="parChTrans1D3" presStyleIdx="2" presStyleCnt="10"/>
      <dgm:spPr/>
      <dgm:t>
        <a:bodyPr/>
        <a:lstStyle/>
        <a:p>
          <a:endParaRPr lang="fr-FR"/>
        </a:p>
      </dgm:t>
    </dgm:pt>
    <dgm:pt modelId="{B7D86EBA-D359-4BCB-81FD-3B7FA2D27540}" type="pres">
      <dgm:prSet presAssocID="{C7B422A4-2C28-47E4-907C-0081B28570A4}" presName="root2" presStyleCnt="0"/>
      <dgm:spPr/>
      <dgm:t>
        <a:bodyPr/>
        <a:lstStyle/>
        <a:p>
          <a:endParaRPr lang="fr-FR"/>
        </a:p>
      </dgm:t>
    </dgm:pt>
    <dgm:pt modelId="{B5BEB6B9-3813-4F05-A7F9-F27FA45A0126}" type="pres">
      <dgm:prSet presAssocID="{C7B422A4-2C28-47E4-907C-0081B28570A4}" presName="LevelTwoTextNode" presStyleLbl="node3" presStyleIdx="2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B0E67FB8-8E9C-4C39-8069-CD2E3AAF24E8}" type="pres">
      <dgm:prSet presAssocID="{C7B422A4-2C28-47E4-907C-0081B28570A4}" presName="level3hierChild" presStyleCnt="0"/>
      <dgm:spPr/>
      <dgm:t>
        <a:bodyPr/>
        <a:lstStyle/>
        <a:p>
          <a:endParaRPr lang="fr-FR"/>
        </a:p>
      </dgm:t>
    </dgm:pt>
    <dgm:pt modelId="{0BB141B5-FC7F-4CBC-BE33-F8F6856B9CB2}" type="pres">
      <dgm:prSet presAssocID="{A27BC529-BD1C-4BA7-AF2B-F9887B6EB7BB}" presName="conn2-1" presStyleLbl="parChTrans1D2" presStyleIdx="1" presStyleCnt="3"/>
      <dgm:spPr/>
      <dgm:t>
        <a:bodyPr/>
        <a:lstStyle/>
        <a:p>
          <a:endParaRPr lang="fr-FR"/>
        </a:p>
      </dgm:t>
    </dgm:pt>
    <dgm:pt modelId="{FB62795F-7928-4118-AF9C-44569DF5AD05}" type="pres">
      <dgm:prSet presAssocID="{A27BC529-BD1C-4BA7-AF2B-F9887B6EB7BB}" presName="connTx" presStyleLbl="parChTrans1D2" presStyleIdx="1" presStyleCnt="3"/>
      <dgm:spPr/>
      <dgm:t>
        <a:bodyPr/>
        <a:lstStyle/>
        <a:p>
          <a:endParaRPr lang="fr-FR"/>
        </a:p>
      </dgm:t>
    </dgm:pt>
    <dgm:pt modelId="{90C6E1EF-374B-4792-9639-109E089ECC49}" type="pres">
      <dgm:prSet presAssocID="{DC37457C-1303-40D0-B432-B68E752E007B}" presName="root2" presStyleCnt="0"/>
      <dgm:spPr/>
      <dgm:t>
        <a:bodyPr/>
        <a:lstStyle/>
        <a:p>
          <a:endParaRPr lang="fr-FR"/>
        </a:p>
      </dgm:t>
    </dgm:pt>
    <dgm:pt modelId="{733BDF13-882B-427B-8A15-E2596535FBFE}" type="pres">
      <dgm:prSet presAssocID="{DC37457C-1303-40D0-B432-B68E752E007B}" presName="LevelTwoTextNode" presStyleLbl="node2" presStyleIdx="1" presStyleCnt="3" custScaleX="187317" custScaleY="23468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BA0851A0-F91E-4310-BB62-7A8DEF154A3A}" type="pres">
      <dgm:prSet presAssocID="{DC37457C-1303-40D0-B432-B68E752E007B}" presName="level3hierChild" presStyleCnt="0"/>
      <dgm:spPr/>
      <dgm:t>
        <a:bodyPr/>
        <a:lstStyle/>
        <a:p>
          <a:endParaRPr lang="fr-FR"/>
        </a:p>
      </dgm:t>
    </dgm:pt>
    <dgm:pt modelId="{E7953140-5D47-49E4-AF47-1526FF3A8402}" type="pres">
      <dgm:prSet presAssocID="{D3C7D806-653C-4F84-A686-EF3736BA2E10}" presName="conn2-1" presStyleLbl="parChTrans1D3" presStyleIdx="3" presStyleCnt="10"/>
      <dgm:spPr/>
      <dgm:t>
        <a:bodyPr/>
        <a:lstStyle/>
        <a:p>
          <a:endParaRPr lang="fr-FR"/>
        </a:p>
      </dgm:t>
    </dgm:pt>
    <dgm:pt modelId="{2CF688A9-5088-4E7F-956F-82A23E9EB36E}" type="pres">
      <dgm:prSet presAssocID="{D3C7D806-653C-4F84-A686-EF3736BA2E10}" presName="connTx" presStyleLbl="parChTrans1D3" presStyleIdx="3" presStyleCnt="10"/>
      <dgm:spPr/>
      <dgm:t>
        <a:bodyPr/>
        <a:lstStyle/>
        <a:p>
          <a:endParaRPr lang="fr-FR"/>
        </a:p>
      </dgm:t>
    </dgm:pt>
    <dgm:pt modelId="{40DE521A-DB87-43C0-8AAD-330891E64311}" type="pres">
      <dgm:prSet presAssocID="{F2DFD9E4-6C70-48EA-BFAF-6F615526BB1E}" presName="root2" presStyleCnt="0"/>
      <dgm:spPr/>
      <dgm:t>
        <a:bodyPr/>
        <a:lstStyle/>
        <a:p>
          <a:endParaRPr lang="fr-FR"/>
        </a:p>
      </dgm:t>
    </dgm:pt>
    <dgm:pt modelId="{4D9AD536-5D5E-4F50-9805-8888B6515B86}" type="pres">
      <dgm:prSet presAssocID="{F2DFD9E4-6C70-48EA-BFAF-6F615526BB1E}" presName="LevelTwoTextNode" presStyleLbl="node3" presStyleIdx="3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4E533DED-AE1D-4E9E-90D0-AED3F03ED3FE}" type="pres">
      <dgm:prSet presAssocID="{F2DFD9E4-6C70-48EA-BFAF-6F615526BB1E}" presName="level3hierChild" presStyleCnt="0"/>
      <dgm:spPr/>
      <dgm:t>
        <a:bodyPr/>
        <a:lstStyle/>
        <a:p>
          <a:endParaRPr lang="fr-FR"/>
        </a:p>
      </dgm:t>
    </dgm:pt>
    <dgm:pt modelId="{02BD7797-0F27-4D92-AA04-F2C6461106B7}" type="pres">
      <dgm:prSet presAssocID="{F14E1ABE-61EE-471E-B788-FCA09DA5F89C}" presName="conn2-1" presStyleLbl="parChTrans1D3" presStyleIdx="4" presStyleCnt="10"/>
      <dgm:spPr/>
      <dgm:t>
        <a:bodyPr/>
        <a:lstStyle/>
        <a:p>
          <a:endParaRPr lang="fr-FR"/>
        </a:p>
      </dgm:t>
    </dgm:pt>
    <dgm:pt modelId="{1060D90C-ABA3-44DB-81D5-57CFC0DC2698}" type="pres">
      <dgm:prSet presAssocID="{F14E1ABE-61EE-471E-B788-FCA09DA5F89C}" presName="connTx" presStyleLbl="parChTrans1D3" presStyleIdx="4" presStyleCnt="10"/>
      <dgm:spPr/>
      <dgm:t>
        <a:bodyPr/>
        <a:lstStyle/>
        <a:p>
          <a:endParaRPr lang="fr-FR"/>
        </a:p>
      </dgm:t>
    </dgm:pt>
    <dgm:pt modelId="{04079DB6-0001-4FEC-B111-66CD1421AA5C}" type="pres">
      <dgm:prSet presAssocID="{201F51E2-0F82-4416-A242-D834E2530A1C}" presName="root2" presStyleCnt="0"/>
      <dgm:spPr/>
      <dgm:t>
        <a:bodyPr/>
        <a:lstStyle/>
        <a:p>
          <a:endParaRPr lang="fr-FR"/>
        </a:p>
      </dgm:t>
    </dgm:pt>
    <dgm:pt modelId="{56B2F10B-746C-4B07-AE88-D9CCD313691B}" type="pres">
      <dgm:prSet presAssocID="{201F51E2-0F82-4416-A242-D834E2530A1C}" presName="LevelTwoTextNode" presStyleLbl="node3" presStyleIdx="4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5B659B7-DF49-49A7-A089-01810C3389A1}" type="pres">
      <dgm:prSet presAssocID="{201F51E2-0F82-4416-A242-D834E2530A1C}" presName="level3hierChild" presStyleCnt="0"/>
      <dgm:spPr/>
      <dgm:t>
        <a:bodyPr/>
        <a:lstStyle/>
        <a:p>
          <a:endParaRPr lang="fr-FR"/>
        </a:p>
      </dgm:t>
    </dgm:pt>
    <dgm:pt modelId="{B0AD8D16-D312-4FB7-BFC1-7DC3B288B30F}" type="pres">
      <dgm:prSet presAssocID="{53F4BA88-1B01-425E-9A9C-5334D059FB13}" presName="conn2-1" presStyleLbl="parChTrans1D3" presStyleIdx="5" presStyleCnt="10"/>
      <dgm:spPr/>
      <dgm:t>
        <a:bodyPr/>
        <a:lstStyle/>
        <a:p>
          <a:endParaRPr lang="fr-FR"/>
        </a:p>
      </dgm:t>
    </dgm:pt>
    <dgm:pt modelId="{2696B979-5768-4631-AA5B-0ACEE26713A7}" type="pres">
      <dgm:prSet presAssocID="{53F4BA88-1B01-425E-9A9C-5334D059FB13}" presName="connTx" presStyleLbl="parChTrans1D3" presStyleIdx="5" presStyleCnt="10"/>
      <dgm:spPr/>
      <dgm:t>
        <a:bodyPr/>
        <a:lstStyle/>
        <a:p>
          <a:endParaRPr lang="fr-FR"/>
        </a:p>
      </dgm:t>
    </dgm:pt>
    <dgm:pt modelId="{CD25F0D8-AA90-4BE1-ACD3-99D29DCD00F3}" type="pres">
      <dgm:prSet presAssocID="{1762A4CD-FA00-4A99-94EB-FE1C4460AF87}" presName="root2" presStyleCnt="0"/>
      <dgm:spPr/>
      <dgm:t>
        <a:bodyPr/>
        <a:lstStyle/>
        <a:p>
          <a:endParaRPr lang="fr-FR"/>
        </a:p>
      </dgm:t>
    </dgm:pt>
    <dgm:pt modelId="{FC14C1F1-7059-417A-B915-19CBAA40C9E6}" type="pres">
      <dgm:prSet presAssocID="{1762A4CD-FA00-4A99-94EB-FE1C4460AF87}" presName="LevelTwoTextNode" presStyleLbl="node3" presStyleIdx="5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F20A543-19F3-4094-BA15-F04389D69BEE}" type="pres">
      <dgm:prSet presAssocID="{1762A4CD-FA00-4A99-94EB-FE1C4460AF87}" presName="level3hierChild" presStyleCnt="0"/>
      <dgm:spPr/>
      <dgm:t>
        <a:bodyPr/>
        <a:lstStyle/>
        <a:p>
          <a:endParaRPr lang="fr-FR"/>
        </a:p>
      </dgm:t>
    </dgm:pt>
    <dgm:pt modelId="{70FFC2FE-F8E6-4229-9039-D4BAE02222FB}" type="pres">
      <dgm:prSet presAssocID="{7661624B-0880-4F40-A4D2-0A4D9B36E87D}" presName="conn2-1" presStyleLbl="parChTrans1D3" presStyleIdx="6" presStyleCnt="10"/>
      <dgm:spPr/>
      <dgm:t>
        <a:bodyPr/>
        <a:lstStyle/>
        <a:p>
          <a:endParaRPr lang="fr-FR"/>
        </a:p>
      </dgm:t>
    </dgm:pt>
    <dgm:pt modelId="{169ED2BC-E6CC-42F1-9095-A802E2F011FB}" type="pres">
      <dgm:prSet presAssocID="{7661624B-0880-4F40-A4D2-0A4D9B36E87D}" presName="connTx" presStyleLbl="parChTrans1D3" presStyleIdx="6" presStyleCnt="10"/>
      <dgm:spPr/>
      <dgm:t>
        <a:bodyPr/>
        <a:lstStyle/>
        <a:p>
          <a:endParaRPr lang="fr-FR"/>
        </a:p>
      </dgm:t>
    </dgm:pt>
    <dgm:pt modelId="{93EE917F-DA94-4397-AD26-A32705D0788F}" type="pres">
      <dgm:prSet presAssocID="{903FFA10-950A-4FE7-B917-81BE380E04A0}" presName="root2" presStyleCnt="0"/>
      <dgm:spPr/>
      <dgm:t>
        <a:bodyPr/>
        <a:lstStyle/>
        <a:p>
          <a:endParaRPr lang="fr-FR"/>
        </a:p>
      </dgm:t>
    </dgm:pt>
    <dgm:pt modelId="{7ACA2182-92B4-4B24-9378-DB2999DD2763}" type="pres">
      <dgm:prSet presAssocID="{903FFA10-950A-4FE7-B917-81BE380E04A0}" presName="LevelTwoTextNode" presStyleLbl="node3" presStyleIdx="6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C7089900-AD84-42E6-B596-3402BA2D8997}" type="pres">
      <dgm:prSet presAssocID="{903FFA10-950A-4FE7-B917-81BE380E04A0}" presName="level3hierChild" presStyleCnt="0"/>
      <dgm:spPr/>
      <dgm:t>
        <a:bodyPr/>
        <a:lstStyle/>
        <a:p>
          <a:endParaRPr lang="fr-FR"/>
        </a:p>
      </dgm:t>
    </dgm:pt>
    <dgm:pt modelId="{06AA40A0-9680-44E6-8090-421DE091001D}" type="pres">
      <dgm:prSet presAssocID="{44938B2D-5BDE-4477-83D0-65C41BE555D4}" presName="conn2-1" presStyleLbl="parChTrans1D2" presStyleIdx="2" presStyleCnt="3"/>
      <dgm:spPr/>
      <dgm:t>
        <a:bodyPr/>
        <a:lstStyle/>
        <a:p>
          <a:endParaRPr lang="fr-FR"/>
        </a:p>
      </dgm:t>
    </dgm:pt>
    <dgm:pt modelId="{A0EADEFE-51E3-4C97-991D-61732725788B}" type="pres">
      <dgm:prSet presAssocID="{44938B2D-5BDE-4477-83D0-65C41BE555D4}" presName="connTx" presStyleLbl="parChTrans1D2" presStyleIdx="2" presStyleCnt="3"/>
      <dgm:spPr/>
      <dgm:t>
        <a:bodyPr/>
        <a:lstStyle/>
        <a:p>
          <a:endParaRPr lang="fr-FR"/>
        </a:p>
      </dgm:t>
    </dgm:pt>
    <dgm:pt modelId="{BF3E2385-3F7D-483A-B12F-437FD63F2694}" type="pres">
      <dgm:prSet presAssocID="{EFB4FBB9-5732-4C00-80D1-4BE4FF32F2B5}" presName="root2" presStyleCnt="0"/>
      <dgm:spPr/>
      <dgm:t>
        <a:bodyPr/>
        <a:lstStyle/>
        <a:p>
          <a:endParaRPr lang="fr-FR"/>
        </a:p>
      </dgm:t>
    </dgm:pt>
    <dgm:pt modelId="{00D18965-6EDD-4F34-931D-FD5483160002}" type="pres">
      <dgm:prSet presAssocID="{EFB4FBB9-5732-4C00-80D1-4BE4FF32F2B5}" presName="LevelTwoTextNode" presStyleLbl="node2" presStyleIdx="2" presStyleCnt="3" custScaleX="207120" custScaleY="16495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DA3D464E-10C1-4BB2-A729-2A1B297271AA}" type="pres">
      <dgm:prSet presAssocID="{EFB4FBB9-5732-4C00-80D1-4BE4FF32F2B5}" presName="level3hierChild" presStyleCnt="0"/>
      <dgm:spPr/>
      <dgm:t>
        <a:bodyPr/>
        <a:lstStyle/>
        <a:p>
          <a:endParaRPr lang="fr-FR"/>
        </a:p>
      </dgm:t>
    </dgm:pt>
    <dgm:pt modelId="{48D85AFF-5A7E-4B3A-B103-F3BBA011D4CF}" type="pres">
      <dgm:prSet presAssocID="{93CE4F44-4380-42AD-BC62-20FE3E8E0CD1}" presName="conn2-1" presStyleLbl="parChTrans1D3" presStyleIdx="7" presStyleCnt="10"/>
      <dgm:spPr/>
      <dgm:t>
        <a:bodyPr/>
        <a:lstStyle/>
        <a:p>
          <a:endParaRPr lang="fr-FR"/>
        </a:p>
      </dgm:t>
    </dgm:pt>
    <dgm:pt modelId="{7586D74B-D747-4473-8BCF-58E663AC4E8D}" type="pres">
      <dgm:prSet presAssocID="{93CE4F44-4380-42AD-BC62-20FE3E8E0CD1}" presName="connTx" presStyleLbl="parChTrans1D3" presStyleIdx="7" presStyleCnt="10"/>
      <dgm:spPr/>
      <dgm:t>
        <a:bodyPr/>
        <a:lstStyle/>
        <a:p>
          <a:endParaRPr lang="fr-FR"/>
        </a:p>
      </dgm:t>
    </dgm:pt>
    <dgm:pt modelId="{1E10D532-BAAB-41FE-8FAF-104F2A646B07}" type="pres">
      <dgm:prSet presAssocID="{AB1D35B0-5D89-4727-A62F-80101E8D67B5}" presName="root2" presStyleCnt="0"/>
      <dgm:spPr/>
      <dgm:t>
        <a:bodyPr/>
        <a:lstStyle/>
        <a:p>
          <a:endParaRPr lang="fr-FR"/>
        </a:p>
      </dgm:t>
    </dgm:pt>
    <dgm:pt modelId="{81D5DF95-8783-43B0-97D3-8FDD3533A94D}" type="pres">
      <dgm:prSet presAssocID="{AB1D35B0-5D89-4727-A62F-80101E8D67B5}" presName="LevelTwoTextNode" presStyleLbl="node3" presStyleIdx="7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2AF7C9E-6CB1-4D71-AD47-9157631E20FF}" type="pres">
      <dgm:prSet presAssocID="{AB1D35B0-5D89-4727-A62F-80101E8D67B5}" presName="level3hierChild" presStyleCnt="0"/>
      <dgm:spPr/>
      <dgm:t>
        <a:bodyPr/>
        <a:lstStyle/>
        <a:p>
          <a:endParaRPr lang="fr-FR"/>
        </a:p>
      </dgm:t>
    </dgm:pt>
    <dgm:pt modelId="{38159162-2A85-4D8A-B617-1F98D6B429F0}" type="pres">
      <dgm:prSet presAssocID="{5308ABC0-A878-4459-B775-686109010888}" presName="conn2-1" presStyleLbl="parChTrans1D3" presStyleIdx="8" presStyleCnt="10"/>
      <dgm:spPr/>
      <dgm:t>
        <a:bodyPr/>
        <a:lstStyle/>
        <a:p>
          <a:endParaRPr lang="fr-FR"/>
        </a:p>
      </dgm:t>
    </dgm:pt>
    <dgm:pt modelId="{6EBFCB60-F65A-4E84-846B-F663BD3AFA89}" type="pres">
      <dgm:prSet presAssocID="{5308ABC0-A878-4459-B775-686109010888}" presName="connTx" presStyleLbl="parChTrans1D3" presStyleIdx="8" presStyleCnt="10"/>
      <dgm:spPr/>
      <dgm:t>
        <a:bodyPr/>
        <a:lstStyle/>
        <a:p>
          <a:endParaRPr lang="fr-FR"/>
        </a:p>
      </dgm:t>
    </dgm:pt>
    <dgm:pt modelId="{78794C12-914A-403D-AB9A-AE622F4FA603}" type="pres">
      <dgm:prSet presAssocID="{C28CA5CC-6AC8-4874-B48B-7475165030E8}" presName="root2" presStyleCnt="0"/>
      <dgm:spPr/>
      <dgm:t>
        <a:bodyPr/>
        <a:lstStyle/>
        <a:p>
          <a:endParaRPr lang="fr-FR"/>
        </a:p>
      </dgm:t>
    </dgm:pt>
    <dgm:pt modelId="{2584DDBC-BD56-4BC0-9BA2-B3E8A49081BD}" type="pres">
      <dgm:prSet presAssocID="{C28CA5CC-6AC8-4874-B48B-7475165030E8}" presName="LevelTwoTextNode" presStyleLbl="node3" presStyleIdx="8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3DFBF3B-358E-4A96-A347-9129ADD0ED9C}" type="pres">
      <dgm:prSet presAssocID="{C28CA5CC-6AC8-4874-B48B-7475165030E8}" presName="level3hierChild" presStyleCnt="0"/>
      <dgm:spPr/>
      <dgm:t>
        <a:bodyPr/>
        <a:lstStyle/>
        <a:p>
          <a:endParaRPr lang="fr-FR"/>
        </a:p>
      </dgm:t>
    </dgm:pt>
    <dgm:pt modelId="{91D90C10-64F2-4370-B30F-E576273F9B84}" type="pres">
      <dgm:prSet presAssocID="{0DAB6C0E-99FC-46FA-BC8D-81F534F5E0BF}" presName="conn2-1" presStyleLbl="parChTrans1D3" presStyleIdx="9" presStyleCnt="10"/>
      <dgm:spPr/>
      <dgm:t>
        <a:bodyPr/>
        <a:lstStyle/>
        <a:p>
          <a:endParaRPr lang="fr-FR"/>
        </a:p>
      </dgm:t>
    </dgm:pt>
    <dgm:pt modelId="{2495DE5B-AE58-4082-A642-A6EEED74A25C}" type="pres">
      <dgm:prSet presAssocID="{0DAB6C0E-99FC-46FA-BC8D-81F534F5E0BF}" presName="connTx" presStyleLbl="parChTrans1D3" presStyleIdx="9" presStyleCnt="10"/>
      <dgm:spPr/>
      <dgm:t>
        <a:bodyPr/>
        <a:lstStyle/>
        <a:p>
          <a:endParaRPr lang="fr-FR"/>
        </a:p>
      </dgm:t>
    </dgm:pt>
    <dgm:pt modelId="{DA3BC7A4-1C4F-4020-AB48-F8F40C4A5E5C}" type="pres">
      <dgm:prSet presAssocID="{0DD28EB3-E567-44AE-B3C6-E03C03FAE5CA}" presName="root2" presStyleCnt="0"/>
      <dgm:spPr/>
      <dgm:t>
        <a:bodyPr/>
        <a:lstStyle/>
        <a:p>
          <a:endParaRPr lang="fr-FR"/>
        </a:p>
      </dgm:t>
    </dgm:pt>
    <dgm:pt modelId="{92071D39-7CF6-4B1E-9F46-FB87858E0610}" type="pres">
      <dgm:prSet presAssocID="{0DD28EB3-E567-44AE-B3C6-E03C03FAE5CA}" presName="LevelTwoTextNode" presStyleLbl="node3" presStyleIdx="9" presStyleCnt="10" custScaleX="30788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2A0E81D1-B095-48B4-A419-900DD4BF054F}" type="pres">
      <dgm:prSet presAssocID="{0DD28EB3-E567-44AE-B3C6-E03C03FAE5CA}" presName="level3hierChild" presStyleCnt="0"/>
      <dgm:spPr/>
      <dgm:t>
        <a:bodyPr/>
        <a:lstStyle/>
        <a:p>
          <a:endParaRPr lang="fr-FR"/>
        </a:p>
      </dgm:t>
    </dgm:pt>
  </dgm:ptLst>
  <dgm:cxnLst>
    <dgm:cxn modelId="{8C3A6EA3-3E21-406B-83BA-122C703A90DF}" type="presOf" srcId="{0DAB6C0E-99FC-46FA-BC8D-81F534F5E0BF}" destId="{2495DE5B-AE58-4082-A642-A6EEED74A25C}" srcOrd="1" destOrd="0" presId="urn:microsoft.com/office/officeart/2005/8/layout/hierarchy2"/>
    <dgm:cxn modelId="{DCC8AE42-F50F-45C8-A2C3-9D8F93D838C9}" type="presOf" srcId="{5308ABC0-A878-4459-B775-686109010888}" destId="{38159162-2A85-4D8A-B617-1F98D6B429F0}" srcOrd="0" destOrd="0" presId="urn:microsoft.com/office/officeart/2005/8/layout/hierarchy2"/>
    <dgm:cxn modelId="{7FFB8A19-546C-40CC-8273-4839F724FE19}" type="presOf" srcId="{903FFA10-950A-4FE7-B917-81BE380E04A0}" destId="{7ACA2182-92B4-4B24-9378-DB2999DD2763}" srcOrd="0" destOrd="0" presId="urn:microsoft.com/office/officeart/2005/8/layout/hierarchy2"/>
    <dgm:cxn modelId="{3060C5A6-6F32-4EB3-BAE6-780A00E0A92B}" srcId="{DC37457C-1303-40D0-B432-B68E752E007B}" destId="{201F51E2-0F82-4416-A242-D834E2530A1C}" srcOrd="1" destOrd="0" parTransId="{F14E1ABE-61EE-471E-B788-FCA09DA5F89C}" sibTransId="{C14C2448-42F5-4ECA-89CF-ED34F745BACC}"/>
    <dgm:cxn modelId="{9355E6F4-069C-4A83-AF46-DC9C561D7A15}" type="presOf" srcId="{1762A4CD-FA00-4A99-94EB-FE1C4460AF87}" destId="{FC14C1F1-7059-417A-B915-19CBAA40C9E6}" srcOrd="0" destOrd="0" presId="urn:microsoft.com/office/officeart/2005/8/layout/hierarchy2"/>
    <dgm:cxn modelId="{961C85FA-052B-46F8-BA2C-2D054F7BE41A}" type="presOf" srcId="{BA4F8FF7-5552-4A45-A312-97FB0D59945D}" destId="{9CECD4B0-B4D0-4CD5-BA28-047ECD44BBBC}" srcOrd="1" destOrd="0" presId="urn:microsoft.com/office/officeart/2005/8/layout/hierarchy2"/>
    <dgm:cxn modelId="{98A182B6-B255-47EA-9E48-FC0C0877E68A}" type="presOf" srcId="{53F4BA88-1B01-425E-9A9C-5334D059FB13}" destId="{2696B979-5768-4631-AA5B-0ACEE26713A7}" srcOrd="1" destOrd="0" presId="urn:microsoft.com/office/officeart/2005/8/layout/hierarchy2"/>
    <dgm:cxn modelId="{E3163369-DE45-4761-9546-C5A53BEB944B}" type="presOf" srcId="{D6A835A3-7D86-48B8-8C96-B87D7C80E2C3}" destId="{A33191DF-2705-41E6-80C1-6D774774A729}" srcOrd="0" destOrd="0" presId="urn:microsoft.com/office/officeart/2005/8/layout/hierarchy2"/>
    <dgm:cxn modelId="{B3F240E4-457E-44A2-8933-44AEEDB3EB31}" type="presOf" srcId="{F14E1ABE-61EE-471E-B788-FCA09DA5F89C}" destId="{1060D90C-ABA3-44DB-81D5-57CFC0DC2698}" srcOrd="1" destOrd="0" presId="urn:microsoft.com/office/officeart/2005/8/layout/hierarchy2"/>
    <dgm:cxn modelId="{64258B94-871E-4BC2-A002-3A4E643FCBDF}" type="presOf" srcId="{EFB4FBB9-5732-4C00-80D1-4BE4FF32F2B5}" destId="{00D18965-6EDD-4F34-931D-FD5483160002}" srcOrd="0" destOrd="0" presId="urn:microsoft.com/office/officeart/2005/8/layout/hierarchy2"/>
    <dgm:cxn modelId="{5EEF2AA7-E33B-4AB1-8C85-54840C4529E7}" type="presOf" srcId="{44938B2D-5BDE-4477-83D0-65C41BE555D4}" destId="{A0EADEFE-51E3-4C97-991D-61732725788B}" srcOrd="1" destOrd="0" presId="urn:microsoft.com/office/officeart/2005/8/layout/hierarchy2"/>
    <dgm:cxn modelId="{8814D98A-7928-46D4-BCD8-97E8275AF085}" type="presOf" srcId="{44938B2D-5BDE-4477-83D0-65C41BE555D4}" destId="{06AA40A0-9680-44E6-8090-421DE091001D}" srcOrd="0" destOrd="0" presId="urn:microsoft.com/office/officeart/2005/8/layout/hierarchy2"/>
    <dgm:cxn modelId="{40055FA5-EA1E-4230-872B-FB22ADF92180}" type="presOf" srcId="{7224C6EF-6020-41E2-86E6-19A2854B7CCB}" destId="{53F99510-9A7F-420C-8724-D4BF8278F5BE}" srcOrd="0" destOrd="0" presId="urn:microsoft.com/office/officeart/2005/8/layout/hierarchy2"/>
    <dgm:cxn modelId="{A2DD82F3-481E-4868-B924-5B0BB4702C65}" type="presOf" srcId="{D3C7D806-653C-4F84-A686-EF3736BA2E10}" destId="{2CF688A9-5088-4E7F-956F-82A23E9EB36E}" srcOrd="1" destOrd="0" presId="urn:microsoft.com/office/officeart/2005/8/layout/hierarchy2"/>
    <dgm:cxn modelId="{15862550-3F19-4A23-BC57-2F99C614AA5F}" type="presOf" srcId="{F14E1ABE-61EE-471E-B788-FCA09DA5F89C}" destId="{02BD7797-0F27-4D92-AA04-F2C6461106B7}" srcOrd="0" destOrd="0" presId="urn:microsoft.com/office/officeart/2005/8/layout/hierarchy2"/>
    <dgm:cxn modelId="{717DD36D-BF5E-49F8-B1BD-BD3E34C54BA3}" type="presOf" srcId="{0DD28EB3-E567-44AE-B3C6-E03C03FAE5CA}" destId="{92071D39-7CF6-4B1E-9F46-FB87858E0610}" srcOrd="0" destOrd="0" presId="urn:microsoft.com/office/officeart/2005/8/layout/hierarchy2"/>
    <dgm:cxn modelId="{C3D7A2F4-AD7A-4DA5-9976-8C942AAA94B5}" srcId="{EFB4FBB9-5732-4C00-80D1-4BE4FF32F2B5}" destId="{0DD28EB3-E567-44AE-B3C6-E03C03FAE5CA}" srcOrd="2" destOrd="0" parTransId="{0DAB6C0E-99FC-46FA-BC8D-81F534F5E0BF}" sibTransId="{18896821-85AB-461C-95C5-B4B43DEDEF8F}"/>
    <dgm:cxn modelId="{6DCD979D-F0A5-48E4-BBE2-FECD567B211F}" srcId="{EFB4FBB9-5732-4C00-80D1-4BE4FF32F2B5}" destId="{C28CA5CC-6AC8-4874-B48B-7475165030E8}" srcOrd="1" destOrd="0" parTransId="{5308ABC0-A878-4459-B775-686109010888}" sibTransId="{3BD086FF-7D73-42ED-8583-57B82ACA4EED}"/>
    <dgm:cxn modelId="{DFF5C466-06A7-4A18-AFD0-48D2842CA4EC}" type="presOf" srcId="{A27BC529-BD1C-4BA7-AF2B-F9887B6EB7BB}" destId="{FB62795F-7928-4118-AF9C-44569DF5AD05}" srcOrd="1" destOrd="0" presId="urn:microsoft.com/office/officeart/2005/8/layout/hierarchy2"/>
    <dgm:cxn modelId="{725855EA-2FC3-4F7D-A38F-9ADD5AC1ECE5}" type="presOf" srcId="{D3C7D806-653C-4F84-A686-EF3736BA2E10}" destId="{E7953140-5D47-49E4-AF47-1526FF3A8402}" srcOrd="0" destOrd="0" presId="urn:microsoft.com/office/officeart/2005/8/layout/hierarchy2"/>
    <dgm:cxn modelId="{FF626C33-89BB-47DC-B046-9E4315621E4A}" type="presOf" srcId="{93CE4F44-4380-42AD-BC62-20FE3E8E0CD1}" destId="{48D85AFF-5A7E-4B3A-B103-F3BBA011D4CF}" srcOrd="0" destOrd="0" presId="urn:microsoft.com/office/officeart/2005/8/layout/hierarchy2"/>
    <dgm:cxn modelId="{1560BD48-33A7-4C9C-85E1-599E32D0D636}" type="presOf" srcId="{C89A9C95-9AFD-415B-BAF5-2F3A1255B647}" destId="{E9AB4A54-C06E-4E27-8AE1-AF7091A78150}" srcOrd="1" destOrd="0" presId="urn:microsoft.com/office/officeart/2005/8/layout/hierarchy2"/>
    <dgm:cxn modelId="{38A2D360-428D-4E4D-BC8B-1A8562F606EA}" type="presOf" srcId="{C7B422A4-2C28-47E4-907C-0081B28570A4}" destId="{B5BEB6B9-3813-4F05-A7F9-F27FA45A0126}" srcOrd="0" destOrd="0" presId="urn:microsoft.com/office/officeart/2005/8/layout/hierarchy2"/>
    <dgm:cxn modelId="{4850FEEF-3020-46B6-980C-E2D518DE6340}" type="presOf" srcId="{AB1D35B0-5D89-4727-A62F-80101E8D67B5}" destId="{81D5DF95-8783-43B0-97D3-8FDD3533A94D}" srcOrd="0" destOrd="0" presId="urn:microsoft.com/office/officeart/2005/8/layout/hierarchy2"/>
    <dgm:cxn modelId="{08EA2124-CC2F-428B-B460-76BAE7CD2ADB}" srcId="{EFB4FBB9-5732-4C00-80D1-4BE4FF32F2B5}" destId="{AB1D35B0-5D89-4727-A62F-80101E8D67B5}" srcOrd="0" destOrd="0" parTransId="{93CE4F44-4380-42AD-BC62-20FE3E8E0CD1}" sibTransId="{832EF3CD-1B76-4760-BA3B-9914B1B495FB}"/>
    <dgm:cxn modelId="{0A4CB5F7-DC69-42E3-AF5F-4A49ABA6461A}" type="presOf" srcId="{7224C6EF-6020-41E2-86E6-19A2854B7CCB}" destId="{86327B1C-3B47-4D2C-A296-FBC6567B5A1C}" srcOrd="1" destOrd="0" presId="urn:microsoft.com/office/officeart/2005/8/layout/hierarchy2"/>
    <dgm:cxn modelId="{7C2451B0-82BC-457D-B2FE-2FDDA0A5BA24}" type="presOf" srcId="{7AAE6D3C-63AE-4245-9FEE-3A43B5E1B0B5}" destId="{93B12B5A-4AB3-4FFF-8A85-F11F1DCC1022}" srcOrd="0" destOrd="0" presId="urn:microsoft.com/office/officeart/2005/8/layout/hierarchy2"/>
    <dgm:cxn modelId="{A7966598-121C-4DF9-8556-67B39A1B9043}" type="presOf" srcId="{201F51E2-0F82-4416-A242-D834E2530A1C}" destId="{56B2F10B-746C-4B07-AE88-D9CCD313691B}" srcOrd="0" destOrd="0" presId="urn:microsoft.com/office/officeart/2005/8/layout/hierarchy2"/>
    <dgm:cxn modelId="{046CD11C-36B3-44BC-B778-FE572E02F2CC}" type="presOf" srcId="{7661624B-0880-4F40-A4D2-0A4D9B36E87D}" destId="{169ED2BC-E6CC-42F1-9095-A802E2F011FB}" srcOrd="1" destOrd="0" presId="urn:microsoft.com/office/officeart/2005/8/layout/hierarchy2"/>
    <dgm:cxn modelId="{C041C856-348C-486C-BB19-05219CFD440B}" srcId="{DC37457C-1303-40D0-B432-B68E752E007B}" destId="{903FFA10-950A-4FE7-B917-81BE380E04A0}" srcOrd="3" destOrd="0" parTransId="{7661624B-0880-4F40-A4D2-0A4D9B36E87D}" sibTransId="{04C13DB3-0482-4227-A2F8-616221B22317}"/>
    <dgm:cxn modelId="{E515F53E-C106-44A9-9D77-F0275F755F4B}" type="presOf" srcId="{7661624B-0880-4F40-A4D2-0A4D9B36E87D}" destId="{70FFC2FE-F8E6-4229-9039-D4BAE02222FB}" srcOrd="0" destOrd="0" presId="urn:microsoft.com/office/officeart/2005/8/layout/hierarchy2"/>
    <dgm:cxn modelId="{8737D58E-3E5D-4F61-B027-60F53ED67EA4}" type="presOf" srcId="{A27BC529-BD1C-4BA7-AF2B-F9887B6EB7BB}" destId="{0BB141B5-FC7F-4CBC-BE33-F8F6856B9CB2}" srcOrd="0" destOrd="0" presId="urn:microsoft.com/office/officeart/2005/8/layout/hierarchy2"/>
    <dgm:cxn modelId="{FCDD3D6E-34B6-4E7E-84E2-2AA58C1BB7A2}" type="presOf" srcId="{FFCEB42D-78F7-470D-B318-A69711C7FCAC}" destId="{3E246F87-D558-47FB-8573-E7B75C2161FF}" srcOrd="1" destOrd="0" presId="urn:microsoft.com/office/officeart/2005/8/layout/hierarchy2"/>
    <dgm:cxn modelId="{1E6B986C-6AB4-424C-8201-34E2AB36C481}" srcId="{D6A835A3-7D86-48B8-8C96-B87D7C80E2C3}" destId="{DC37457C-1303-40D0-B432-B68E752E007B}" srcOrd="1" destOrd="0" parTransId="{A27BC529-BD1C-4BA7-AF2B-F9887B6EB7BB}" sibTransId="{67727176-2DED-4C08-9146-410738860EA6}"/>
    <dgm:cxn modelId="{FF5FE8D0-AB13-4D0C-BE9D-4E3C272FAE58}" srcId="{FD7690E0-D6ED-4F6E-8557-25E1A65DB71B}" destId="{7AAE6D3C-63AE-4245-9FEE-3A43B5E1B0B5}" srcOrd="0" destOrd="0" parTransId="{C89A9C95-9AFD-415B-BAF5-2F3A1255B647}" sibTransId="{E31B1384-C20C-454B-A280-3C1EAD942756}"/>
    <dgm:cxn modelId="{3430C018-D27F-443B-AC30-46C1FD2313D9}" type="presOf" srcId="{DC37457C-1303-40D0-B432-B68E752E007B}" destId="{733BDF13-882B-427B-8A15-E2596535FBFE}" srcOrd="0" destOrd="0" presId="urn:microsoft.com/office/officeart/2005/8/layout/hierarchy2"/>
    <dgm:cxn modelId="{6462D643-54FA-44C3-B18D-28A6496CC513}" type="presOf" srcId="{BA4F8FF7-5552-4A45-A312-97FB0D59945D}" destId="{0A0208F9-138F-45D8-94C5-951374780744}" srcOrd="0" destOrd="0" presId="urn:microsoft.com/office/officeart/2005/8/layout/hierarchy2"/>
    <dgm:cxn modelId="{CDE919A2-C947-4F65-9DB2-56776516C4A9}" type="presOf" srcId="{3D518839-55D8-4E68-B201-16D6892704A9}" destId="{51D5B1FB-8111-4501-A5AA-F07670E395F5}" srcOrd="0" destOrd="0" presId="urn:microsoft.com/office/officeart/2005/8/layout/hierarchy2"/>
    <dgm:cxn modelId="{65BA6092-30DB-4AA9-AAE8-1D38B244B6F2}" type="presOf" srcId="{F2DFD9E4-6C70-48EA-BFAF-6F615526BB1E}" destId="{4D9AD536-5D5E-4F50-9805-8888B6515B86}" srcOrd="0" destOrd="0" presId="urn:microsoft.com/office/officeart/2005/8/layout/hierarchy2"/>
    <dgm:cxn modelId="{49096155-9D46-4DDC-B385-9071AB55FC51}" srcId="{3D518839-55D8-4E68-B201-16D6892704A9}" destId="{D6A835A3-7D86-48B8-8C96-B87D7C80E2C3}" srcOrd="0" destOrd="0" parTransId="{E7E35D43-2642-43A8-B14A-83C8858BB8A8}" sibTransId="{E053A9E0-6684-4F62-81A8-307753F92A92}"/>
    <dgm:cxn modelId="{54CAE9AD-F63C-4339-B9A7-5497345F074B}" srcId="{DC37457C-1303-40D0-B432-B68E752E007B}" destId="{F2DFD9E4-6C70-48EA-BFAF-6F615526BB1E}" srcOrd="0" destOrd="0" parTransId="{D3C7D806-653C-4F84-A686-EF3736BA2E10}" sibTransId="{0C88F59A-01B5-4AC5-8144-5A5D3EE76933}"/>
    <dgm:cxn modelId="{EE86A9D2-2328-4A81-A6B9-B03C4CD2CFCA}" type="presOf" srcId="{FD7690E0-D6ED-4F6E-8557-25E1A65DB71B}" destId="{740C3A5E-861A-4FCD-AD11-72E6C23C6306}" srcOrd="0" destOrd="0" presId="urn:microsoft.com/office/officeart/2005/8/layout/hierarchy2"/>
    <dgm:cxn modelId="{D425A00F-D193-48AF-98C9-9D5F1F8D88E5}" srcId="{FD7690E0-D6ED-4F6E-8557-25E1A65DB71B}" destId="{3F874F26-1B97-4568-8420-934058289905}" srcOrd="1" destOrd="0" parTransId="{7224C6EF-6020-41E2-86E6-19A2854B7CCB}" sibTransId="{A380E8B0-8777-4300-925F-A7C7E465A9F5}"/>
    <dgm:cxn modelId="{21F866F0-8A9C-4120-ADCC-3BD4CDF97B2F}" type="presOf" srcId="{93CE4F44-4380-42AD-BC62-20FE3E8E0CD1}" destId="{7586D74B-D747-4473-8BCF-58E663AC4E8D}" srcOrd="1" destOrd="0" presId="urn:microsoft.com/office/officeart/2005/8/layout/hierarchy2"/>
    <dgm:cxn modelId="{9954E1CC-2618-4EDB-BDBD-A908A92AE4BA}" type="presOf" srcId="{C28CA5CC-6AC8-4874-B48B-7475165030E8}" destId="{2584DDBC-BD56-4BC0-9BA2-B3E8A49081BD}" srcOrd="0" destOrd="0" presId="urn:microsoft.com/office/officeart/2005/8/layout/hierarchy2"/>
    <dgm:cxn modelId="{EE5373FA-5BC4-4084-B0E1-92122F2EB436}" srcId="{D6A835A3-7D86-48B8-8C96-B87D7C80E2C3}" destId="{EFB4FBB9-5732-4C00-80D1-4BE4FF32F2B5}" srcOrd="2" destOrd="0" parTransId="{44938B2D-5BDE-4477-83D0-65C41BE555D4}" sibTransId="{863B5CB6-D1DE-4240-8AB9-15304752F66F}"/>
    <dgm:cxn modelId="{AD0014BB-1C19-44CF-8C2E-B19E51904B2C}" type="presOf" srcId="{3F874F26-1B97-4568-8420-934058289905}" destId="{447496D3-1566-4A44-90F2-4F6AD62DAC5A}" srcOrd="0" destOrd="0" presId="urn:microsoft.com/office/officeart/2005/8/layout/hierarchy2"/>
    <dgm:cxn modelId="{D48B30FF-4FC7-4A67-9F92-9DD32B58D037}" type="presOf" srcId="{0DAB6C0E-99FC-46FA-BC8D-81F534F5E0BF}" destId="{91D90C10-64F2-4370-B30F-E576273F9B84}" srcOrd="0" destOrd="0" presId="urn:microsoft.com/office/officeart/2005/8/layout/hierarchy2"/>
    <dgm:cxn modelId="{1F797A20-1756-48D9-93E7-0707814ECFAC}" type="presOf" srcId="{53F4BA88-1B01-425E-9A9C-5334D059FB13}" destId="{B0AD8D16-D312-4FB7-BFC1-7DC3B288B30F}" srcOrd="0" destOrd="0" presId="urn:microsoft.com/office/officeart/2005/8/layout/hierarchy2"/>
    <dgm:cxn modelId="{F889B0FD-404B-44F3-B188-CC539988C359}" type="presOf" srcId="{5308ABC0-A878-4459-B775-686109010888}" destId="{6EBFCB60-F65A-4E84-846B-F663BD3AFA89}" srcOrd="1" destOrd="0" presId="urn:microsoft.com/office/officeart/2005/8/layout/hierarchy2"/>
    <dgm:cxn modelId="{CE3E5E0F-CD94-4763-BBD1-F9B9E67A7A43}" type="presOf" srcId="{C89A9C95-9AFD-415B-BAF5-2F3A1255B647}" destId="{C99706E1-178C-4174-A4C4-7BB3581E6634}" srcOrd="0" destOrd="0" presId="urn:microsoft.com/office/officeart/2005/8/layout/hierarchy2"/>
    <dgm:cxn modelId="{6DC241E1-B504-4498-9DA9-E7A2C570349A}" type="presOf" srcId="{FFCEB42D-78F7-470D-B318-A69711C7FCAC}" destId="{5909988B-B4D5-4B26-9677-DDCE09EF6ACF}" srcOrd="0" destOrd="0" presId="urn:microsoft.com/office/officeart/2005/8/layout/hierarchy2"/>
    <dgm:cxn modelId="{F907FB8D-C8B9-4F33-84B9-192E4467FB19}" srcId="{FD7690E0-D6ED-4F6E-8557-25E1A65DB71B}" destId="{C7B422A4-2C28-47E4-907C-0081B28570A4}" srcOrd="2" destOrd="0" parTransId="{FFCEB42D-78F7-470D-B318-A69711C7FCAC}" sibTransId="{001ED6EA-187C-4FD3-9243-11FB4FAEAB7C}"/>
    <dgm:cxn modelId="{70524CBD-EC6B-4A89-A01B-C1D963CE7787}" srcId="{DC37457C-1303-40D0-B432-B68E752E007B}" destId="{1762A4CD-FA00-4A99-94EB-FE1C4460AF87}" srcOrd="2" destOrd="0" parTransId="{53F4BA88-1B01-425E-9A9C-5334D059FB13}" sibTransId="{9623AAD4-2EAA-4B0C-A594-C4A1B1B31C69}"/>
    <dgm:cxn modelId="{449CD069-C116-4176-BD72-0CC93F22D3F4}" srcId="{D6A835A3-7D86-48B8-8C96-B87D7C80E2C3}" destId="{FD7690E0-D6ED-4F6E-8557-25E1A65DB71B}" srcOrd="0" destOrd="0" parTransId="{BA4F8FF7-5552-4A45-A312-97FB0D59945D}" sibTransId="{CF04354F-D9C6-4642-8953-D8576F086492}"/>
    <dgm:cxn modelId="{9595EE33-0D68-48B2-BA10-C14F483D7B43}" type="presParOf" srcId="{51D5B1FB-8111-4501-A5AA-F07670E395F5}" destId="{5941E0E9-4688-4B8A-BEB1-1DC91C105B9F}" srcOrd="0" destOrd="0" presId="urn:microsoft.com/office/officeart/2005/8/layout/hierarchy2"/>
    <dgm:cxn modelId="{AE613BDB-5D71-4553-85E9-4F17C3B7812E}" type="presParOf" srcId="{5941E0E9-4688-4B8A-BEB1-1DC91C105B9F}" destId="{A33191DF-2705-41E6-80C1-6D774774A729}" srcOrd="0" destOrd="0" presId="urn:microsoft.com/office/officeart/2005/8/layout/hierarchy2"/>
    <dgm:cxn modelId="{37A12C9F-E9E9-4255-AE24-C7BAD7476EA7}" type="presParOf" srcId="{5941E0E9-4688-4B8A-BEB1-1DC91C105B9F}" destId="{785B2551-798C-461C-BFC9-D9EEA7D5BC01}" srcOrd="1" destOrd="0" presId="urn:microsoft.com/office/officeart/2005/8/layout/hierarchy2"/>
    <dgm:cxn modelId="{6300012B-358B-458B-8B3E-DF91D9D0AB1C}" type="presParOf" srcId="{785B2551-798C-461C-BFC9-D9EEA7D5BC01}" destId="{0A0208F9-138F-45D8-94C5-951374780744}" srcOrd="0" destOrd="0" presId="urn:microsoft.com/office/officeart/2005/8/layout/hierarchy2"/>
    <dgm:cxn modelId="{66EE9D58-6943-4AF3-8273-572223697833}" type="presParOf" srcId="{0A0208F9-138F-45D8-94C5-951374780744}" destId="{9CECD4B0-B4D0-4CD5-BA28-047ECD44BBBC}" srcOrd="0" destOrd="0" presId="urn:microsoft.com/office/officeart/2005/8/layout/hierarchy2"/>
    <dgm:cxn modelId="{EF0DD9B6-6E40-4B70-85DC-5EC945AE5E8E}" type="presParOf" srcId="{785B2551-798C-461C-BFC9-D9EEA7D5BC01}" destId="{1EE427DB-B8CF-414D-B1B4-FBAFDB98483D}" srcOrd="1" destOrd="0" presId="urn:microsoft.com/office/officeart/2005/8/layout/hierarchy2"/>
    <dgm:cxn modelId="{0D97F6D0-E955-4127-94D3-787881C3473C}" type="presParOf" srcId="{1EE427DB-B8CF-414D-B1B4-FBAFDB98483D}" destId="{740C3A5E-861A-4FCD-AD11-72E6C23C6306}" srcOrd="0" destOrd="0" presId="urn:microsoft.com/office/officeart/2005/8/layout/hierarchy2"/>
    <dgm:cxn modelId="{C8A64DD3-633F-4746-AB6C-56B27B5BCDFB}" type="presParOf" srcId="{1EE427DB-B8CF-414D-B1B4-FBAFDB98483D}" destId="{4F1DBAA8-DA56-4359-B4F8-62BF1E37CC61}" srcOrd="1" destOrd="0" presId="urn:microsoft.com/office/officeart/2005/8/layout/hierarchy2"/>
    <dgm:cxn modelId="{65602EBD-95DD-41D0-860C-A1B67C294BA7}" type="presParOf" srcId="{4F1DBAA8-DA56-4359-B4F8-62BF1E37CC61}" destId="{C99706E1-178C-4174-A4C4-7BB3581E6634}" srcOrd="0" destOrd="0" presId="urn:microsoft.com/office/officeart/2005/8/layout/hierarchy2"/>
    <dgm:cxn modelId="{CD8C6BEA-906A-40EC-BC5B-DA3A31EF3CF1}" type="presParOf" srcId="{C99706E1-178C-4174-A4C4-7BB3581E6634}" destId="{E9AB4A54-C06E-4E27-8AE1-AF7091A78150}" srcOrd="0" destOrd="0" presId="urn:microsoft.com/office/officeart/2005/8/layout/hierarchy2"/>
    <dgm:cxn modelId="{B687846F-F818-449D-840E-B348C610F379}" type="presParOf" srcId="{4F1DBAA8-DA56-4359-B4F8-62BF1E37CC61}" destId="{6995FE40-BB0B-4E68-9A07-5AE3C3FCB5F1}" srcOrd="1" destOrd="0" presId="urn:microsoft.com/office/officeart/2005/8/layout/hierarchy2"/>
    <dgm:cxn modelId="{CA871ADE-6ED5-4B0B-8950-237427B56550}" type="presParOf" srcId="{6995FE40-BB0B-4E68-9A07-5AE3C3FCB5F1}" destId="{93B12B5A-4AB3-4FFF-8A85-F11F1DCC1022}" srcOrd="0" destOrd="0" presId="urn:microsoft.com/office/officeart/2005/8/layout/hierarchy2"/>
    <dgm:cxn modelId="{3C2EB4F0-1507-46A0-9455-D86C8B1FC267}" type="presParOf" srcId="{6995FE40-BB0B-4E68-9A07-5AE3C3FCB5F1}" destId="{7DCF0606-4218-484F-A987-F76169376390}" srcOrd="1" destOrd="0" presId="urn:microsoft.com/office/officeart/2005/8/layout/hierarchy2"/>
    <dgm:cxn modelId="{86F19313-9E98-419B-BE57-8046A2C861D0}" type="presParOf" srcId="{4F1DBAA8-DA56-4359-B4F8-62BF1E37CC61}" destId="{53F99510-9A7F-420C-8724-D4BF8278F5BE}" srcOrd="2" destOrd="0" presId="urn:microsoft.com/office/officeart/2005/8/layout/hierarchy2"/>
    <dgm:cxn modelId="{BBB6BECD-723D-4958-85CD-2D118A4D38F9}" type="presParOf" srcId="{53F99510-9A7F-420C-8724-D4BF8278F5BE}" destId="{86327B1C-3B47-4D2C-A296-FBC6567B5A1C}" srcOrd="0" destOrd="0" presId="urn:microsoft.com/office/officeart/2005/8/layout/hierarchy2"/>
    <dgm:cxn modelId="{E5EE511A-D20B-4FF9-8C84-62D7CBFFB9CF}" type="presParOf" srcId="{4F1DBAA8-DA56-4359-B4F8-62BF1E37CC61}" destId="{FBD97E19-5DEE-44AA-91F2-1B0ACFD0E9CD}" srcOrd="3" destOrd="0" presId="urn:microsoft.com/office/officeart/2005/8/layout/hierarchy2"/>
    <dgm:cxn modelId="{044BEBE8-ED70-460A-BFCE-372A881084FB}" type="presParOf" srcId="{FBD97E19-5DEE-44AA-91F2-1B0ACFD0E9CD}" destId="{447496D3-1566-4A44-90F2-4F6AD62DAC5A}" srcOrd="0" destOrd="0" presId="urn:microsoft.com/office/officeart/2005/8/layout/hierarchy2"/>
    <dgm:cxn modelId="{531DF4A8-9689-420B-AE55-7D4FFBAAC701}" type="presParOf" srcId="{FBD97E19-5DEE-44AA-91F2-1B0ACFD0E9CD}" destId="{BC84CCA9-F7C1-4068-B318-37F6AEDCA533}" srcOrd="1" destOrd="0" presId="urn:microsoft.com/office/officeart/2005/8/layout/hierarchy2"/>
    <dgm:cxn modelId="{891E2228-6C59-4568-AA6E-5A659D52343F}" type="presParOf" srcId="{4F1DBAA8-DA56-4359-B4F8-62BF1E37CC61}" destId="{5909988B-B4D5-4B26-9677-DDCE09EF6ACF}" srcOrd="4" destOrd="0" presId="urn:microsoft.com/office/officeart/2005/8/layout/hierarchy2"/>
    <dgm:cxn modelId="{B3575F56-D088-4718-B8F4-6258C8A58F13}" type="presParOf" srcId="{5909988B-B4D5-4B26-9677-DDCE09EF6ACF}" destId="{3E246F87-D558-47FB-8573-E7B75C2161FF}" srcOrd="0" destOrd="0" presId="urn:microsoft.com/office/officeart/2005/8/layout/hierarchy2"/>
    <dgm:cxn modelId="{9A1DA13D-4BEF-4DC3-8D40-735316E49BED}" type="presParOf" srcId="{4F1DBAA8-DA56-4359-B4F8-62BF1E37CC61}" destId="{B7D86EBA-D359-4BCB-81FD-3B7FA2D27540}" srcOrd="5" destOrd="0" presId="urn:microsoft.com/office/officeart/2005/8/layout/hierarchy2"/>
    <dgm:cxn modelId="{7C130141-8237-4CF6-A56A-7AC1FD5CF387}" type="presParOf" srcId="{B7D86EBA-D359-4BCB-81FD-3B7FA2D27540}" destId="{B5BEB6B9-3813-4F05-A7F9-F27FA45A0126}" srcOrd="0" destOrd="0" presId="urn:microsoft.com/office/officeart/2005/8/layout/hierarchy2"/>
    <dgm:cxn modelId="{546B448B-15BA-4626-B6BC-385612B3A834}" type="presParOf" srcId="{B7D86EBA-D359-4BCB-81FD-3B7FA2D27540}" destId="{B0E67FB8-8E9C-4C39-8069-CD2E3AAF24E8}" srcOrd="1" destOrd="0" presId="urn:microsoft.com/office/officeart/2005/8/layout/hierarchy2"/>
    <dgm:cxn modelId="{45848947-88A8-47B4-8EA4-F3EADE70C907}" type="presParOf" srcId="{785B2551-798C-461C-BFC9-D9EEA7D5BC01}" destId="{0BB141B5-FC7F-4CBC-BE33-F8F6856B9CB2}" srcOrd="2" destOrd="0" presId="urn:microsoft.com/office/officeart/2005/8/layout/hierarchy2"/>
    <dgm:cxn modelId="{BFBEFF6B-AAD7-451E-B622-65ABB61A3FF6}" type="presParOf" srcId="{0BB141B5-FC7F-4CBC-BE33-F8F6856B9CB2}" destId="{FB62795F-7928-4118-AF9C-44569DF5AD05}" srcOrd="0" destOrd="0" presId="urn:microsoft.com/office/officeart/2005/8/layout/hierarchy2"/>
    <dgm:cxn modelId="{C7E747E6-1589-408F-9CB1-701CCA06D62C}" type="presParOf" srcId="{785B2551-798C-461C-BFC9-D9EEA7D5BC01}" destId="{90C6E1EF-374B-4792-9639-109E089ECC49}" srcOrd="3" destOrd="0" presId="urn:microsoft.com/office/officeart/2005/8/layout/hierarchy2"/>
    <dgm:cxn modelId="{6C480EA4-AEED-46F6-80E2-D741FDA637DF}" type="presParOf" srcId="{90C6E1EF-374B-4792-9639-109E089ECC49}" destId="{733BDF13-882B-427B-8A15-E2596535FBFE}" srcOrd="0" destOrd="0" presId="urn:microsoft.com/office/officeart/2005/8/layout/hierarchy2"/>
    <dgm:cxn modelId="{2982745F-DD59-4075-8768-426EA59A5EE4}" type="presParOf" srcId="{90C6E1EF-374B-4792-9639-109E089ECC49}" destId="{BA0851A0-F91E-4310-BB62-7A8DEF154A3A}" srcOrd="1" destOrd="0" presId="urn:microsoft.com/office/officeart/2005/8/layout/hierarchy2"/>
    <dgm:cxn modelId="{AF14F805-E8D9-4E0D-83EC-76625C846E1F}" type="presParOf" srcId="{BA0851A0-F91E-4310-BB62-7A8DEF154A3A}" destId="{E7953140-5D47-49E4-AF47-1526FF3A8402}" srcOrd="0" destOrd="0" presId="urn:microsoft.com/office/officeart/2005/8/layout/hierarchy2"/>
    <dgm:cxn modelId="{F9E23820-281C-4702-9BB0-8777D6F0F066}" type="presParOf" srcId="{E7953140-5D47-49E4-AF47-1526FF3A8402}" destId="{2CF688A9-5088-4E7F-956F-82A23E9EB36E}" srcOrd="0" destOrd="0" presId="urn:microsoft.com/office/officeart/2005/8/layout/hierarchy2"/>
    <dgm:cxn modelId="{E7BB3CA7-C7FE-4816-9C7D-FD43DFEE63FF}" type="presParOf" srcId="{BA0851A0-F91E-4310-BB62-7A8DEF154A3A}" destId="{40DE521A-DB87-43C0-8AAD-330891E64311}" srcOrd="1" destOrd="0" presId="urn:microsoft.com/office/officeart/2005/8/layout/hierarchy2"/>
    <dgm:cxn modelId="{05EF873F-DFE2-4610-B2B8-27F9F5CE1890}" type="presParOf" srcId="{40DE521A-DB87-43C0-8AAD-330891E64311}" destId="{4D9AD536-5D5E-4F50-9805-8888B6515B86}" srcOrd="0" destOrd="0" presId="urn:microsoft.com/office/officeart/2005/8/layout/hierarchy2"/>
    <dgm:cxn modelId="{05A32CC1-4B12-4361-BA0F-EC47ABB58440}" type="presParOf" srcId="{40DE521A-DB87-43C0-8AAD-330891E64311}" destId="{4E533DED-AE1D-4E9E-90D0-AED3F03ED3FE}" srcOrd="1" destOrd="0" presId="urn:microsoft.com/office/officeart/2005/8/layout/hierarchy2"/>
    <dgm:cxn modelId="{E58EB832-7CA6-4101-B699-5BDD28027553}" type="presParOf" srcId="{BA0851A0-F91E-4310-BB62-7A8DEF154A3A}" destId="{02BD7797-0F27-4D92-AA04-F2C6461106B7}" srcOrd="2" destOrd="0" presId="urn:microsoft.com/office/officeart/2005/8/layout/hierarchy2"/>
    <dgm:cxn modelId="{7EF0ECFB-85E5-432A-9467-7F85590B526A}" type="presParOf" srcId="{02BD7797-0F27-4D92-AA04-F2C6461106B7}" destId="{1060D90C-ABA3-44DB-81D5-57CFC0DC2698}" srcOrd="0" destOrd="0" presId="urn:microsoft.com/office/officeart/2005/8/layout/hierarchy2"/>
    <dgm:cxn modelId="{03DF9F96-D67A-40A8-A3C8-5D421A6AFBC5}" type="presParOf" srcId="{BA0851A0-F91E-4310-BB62-7A8DEF154A3A}" destId="{04079DB6-0001-4FEC-B111-66CD1421AA5C}" srcOrd="3" destOrd="0" presId="urn:microsoft.com/office/officeart/2005/8/layout/hierarchy2"/>
    <dgm:cxn modelId="{0DC141D0-D9E4-4BF8-9BEF-1C8663E302B3}" type="presParOf" srcId="{04079DB6-0001-4FEC-B111-66CD1421AA5C}" destId="{56B2F10B-746C-4B07-AE88-D9CCD313691B}" srcOrd="0" destOrd="0" presId="urn:microsoft.com/office/officeart/2005/8/layout/hierarchy2"/>
    <dgm:cxn modelId="{9A1314C5-0D72-4B2A-B70A-59A7D6A03ECE}" type="presParOf" srcId="{04079DB6-0001-4FEC-B111-66CD1421AA5C}" destId="{35B659B7-DF49-49A7-A089-01810C3389A1}" srcOrd="1" destOrd="0" presId="urn:microsoft.com/office/officeart/2005/8/layout/hierarchy2"/>
    <dgm:cxn modelId="{8887290C-74EF-49BF-BD24-2499526B2CEB}" type="presParOf" srcId="{BA0851A0-F91E-4310-BB62-7A8DEF154A3A}" destId="{B0AD8D16-D312-4FB7-BFC1-7DC3B288B30F}" srcOrd="4" destOrd="0" presId="urn:microsoft.com/office/officeart/2005/8/layout/hierarchy2"/>
    <dgm:cxn modelId="{683CC9ED-B367-45CA-99B1-579C771230C3}" type="presParOf" srcId="{B0AD8D16-D312-4FB7-BFC1-7DC3B288B30F}" destId="{2696B979-5768-4631-AA5B-0ACEE26713A7}" srcOrd="0" destOrd="0" presId="urn:microsoft.com/office/officeart/2005/8/layout/hierarchy2"/>
    <dgm:cxn modelId="{204CDCF1-8932-4A38-ACF7-F07480FEEBAC}" type="presParOf" srcId="{BA0851A0-F91E-4310-BB62-7A8DEF154A3A}" destId="{CD25F0D8-AA90-4BE1-ACD3-99D29DCD00F3}" srcOrd="5" destOrd="0" presId="urn:microsoft.com/office/officeart/2005/8/layout/hierarchy2"/>
    <dgm:cxn modelId="{1059D663-A9F6-451E-BE90-A6757FC2DCC9}" type="presParOf" srcId="{CD25F0D8-AA90-4BE1-ACD3-99D29DCD00F3}" destId="{FC14C1F1-7059-417A-B915-19CBAA40C9E6}" srcOrd="0" destOrd="0" presId="urn:microsoft.com/office/officeart/2005/8/layout/hierarchy2"/>
    <dgm:cxn modelId="{60D1756A-69B7-4B9F-BF2F-2ED99F905443}" type="presParOf" srcId="{CD25F0D8-AA90-4BE1-ACD3-99D29DCD00F3}" destId="{FF20A543-19F3-4094-BA15-F04389D69BEE}" srcOrd="1" destOrd="0" presId="urn:microsoft.com/office/officeart/2005/8/layout/hierarchy2"/>
    <dgm:cxn modelId="{131248C8-6C5E-4BAE-BBCE-BF2B6BE3675C}" type="presParOf" srcId="{BA0851A0-F91E-4310-BB62-7A8DEF154A3A}" destId="{70FFC2FE-F8E6-4229-9039-D4BAE02222FB}" srcOrd="6" destOrd="0" presId="urn:microsoft.com/office/officeart/2005/8/layout/hierarchy2"/>
    <dgm:cxn modelId="{FEDFBD82-70E0-4593-975C-7A77285A1694}" type="presParOf" srcId="{70FFC2FE-F8E6-4229-9039-D4BAE02222FB}" destId="{169ED2BC-E6CC-42F1-9095-A802E2F011FB}" srcOrd="0" destOrd="0" presId="urn:microsoft.com/office/officeart/2005/8/layout/hierarchy2"/>
    <dgm:cxn modelId="{4EE71063-88F7-4C57-9D8F-EAF9F5E6225E}" type="presParOf" srcId="{BA0851A0-F91E-4310-BB62-7A8DEF154A3A}" destId="{93EE917F-DA94-4397-AD26-A32705D0788F}" srcOrd="7" destOrd="0" presId="urn:microsoft.com/office/officeart/2005/8/layout/hierarchy2"/>
    <dgm:cxn modelId="{C1C03829-E4DF-4076-A8A9-C77209211772}" type="presParOf" srcId="{93EE917F-DA94-4397-AD26-A32705D0788F}" destId="{7ACA2182-92B4-4B24-9378-DB2999DD2763}" srcOrd="0" destOrd="0" presId="urn:microsoft.com/office/officeart/2005/8/layout/hierarchy2"/>
    <dgm:cxn modelId="{BAD7EE48-C4BB-4BA2-B098-D69BF943CFCE}" type="presParOf" srcId="{93EE917F-DA94-4397-AD26-A32705D0788F}" destId="{C7089900-AD84-42E6-B596-3402BA2D8997}" srcOrd="1" destOrd="0" presId="urn:microsoft.com/office/officeart/2005/8/layout/hierarchy2"/>
    <dgm:cxn modelId="{EDD32BDB-734F-40D3-8AAB-53594323A387}" type="presParOf" srcId="{785B2551-798C-461C-BFC9-D9EEA7D5BC01}" destId="{06AA40A0-9680-44E6-8090-421DE091001D}" srcOrd="4" destOrd="0" presId="urn:microsoft.com/office/officeart/2005/8/layout/hierarchy2"/>
    <dgm:cxn modelId="{600996C6-4AAD-43CD-BF4D-08D75A6C754F}" type="presParOf" srcId="{06AA40A0-9680-44E6-8090-421DE091001D}" destId="{A0EADEFE-51E3-4C97-991D-61732725788B}" srcOrd="0" destOrd="0" presId="urn:microsoft.com/office/officeart/2005/8/layout/hierarchy2"/>
    <dgm:cxn modelId="{9F9422A1-1A67-4E3F-BA59-89C23BB9927A}" type="presParOf" srcId="{785B2551-798C-461C-BFC9-D9EEA7D5BC01}" destId="{BF3E2385-3F7D-483A-B12F-437FD63F2694}" srcOrd="5" destOrd="0" presId="urn:microsoft.com/office/officeart/2005/8/layout/hierarchy2"/>
    <dgm:cxn modelId="{1CEF2C5C-4F7F-4B04-93E8-3C5608851B8E}" type="presParOf" srcId="{BF3E2385-3F7D-483A-B12F-437FD63F2694}" destId="{00D18965-6EDD-4F34-931D-FD5483160002}" srcOrd="0" destOrd="0" presId="urn:microsoft.com/office/officeart/2005/8/layout/hierarchy2"/>
    <dgm:cxn modelId="{39854531-57B2-423B-8A01-B9A8929BC669}" type="presParOf" srcId="{BF3E2385-3F7D-483A-B12F-437FD63F2694}" destId="{DA3D464E-10C1-4BB2-A729-2A1B297271AA}" srcOrd="1" destOrd="0" presId="urn:microsoft.com/office/officeart/2005/8/layout/hierarchy2"/>
    <dgm:cxn modelId="{05CBB61C-BA2D-4079-B758-6F956651577B}" type="presParOf" srcId="{DA3D464E-10C1-4BB2-A729-2A1B297271AA}" destId="{48D85AFF-5A7E-4B3A-B103-F3BBA011D4CF}" srcOrd="0" destOrd="0" presId="urn:microsoft.com/office/officeart/2005/8/layout/hierarchy2"/>
    <dgm:cxn modelId="{C00702B1-18B4-403C-AB42-1A22A4D788BA}" type="presParOf" srcId="{48D85AFF-5A7E-4B3A-B103-F3BBA011D4CF}" destId="{7586D74B-D747-4473-8BCF-58E663AC4E8D}" srcOrd="0" destOrd="0" presId="urn:microsoft.com/office/officeart/2005/8/layout/hierarchy2"/>
    <dgm:cxn modelId="{56CEFFE9-4297-4B9E-861E-2C15D8643F46}" type="presParOf" srcId="{DA3D464E-10C1-4BB2-A729-2A1B297271AA}" destId="{1E10D532-BAAB-41FE-8FAF-104F2A646B07}" srcOrd="1" destOrd="0" presId="urn:microsoft.com/office/officeart/2005/8/layout/hierarchy2"/>
    <dgm:cxn modelId="{65114AC1-546D-4C75-94D2-91746826DB42}" type="presParOf" srcId="{1E10D532-BAAB-41FE-8FAF-104F2A646B07}" destId="{81D5DF95-8783-43B0-97D3-8FDD3533A94D}" srcOrd="0" destOrd="0" presId="urn:microsoft.com/office/officeart/2005/8/layout/hierarchy2"/>
    <dgm:cxn modelId="{FA9BAE41-4147-4CBD-844D-3136CA03556C}" type="presParOf" srcId="{1E10D532-BAAB-41FE-8FAF-104F2A646B07}" destId="{32AF7C9E-6CB1-4D71-AD47-9157631E20FF}" srcOrd="1" destOrd="0" presId="urn:microsoft.com/office/officeart/2005/8/layout/hierarchy2"/>
    <dgm:cxn modelId="{D3AE5112-6080-4AE7-9720-7A1D0F99273A}" type="presParOf" srcId="{DA3D464E-10C1-4BB2-A729-2A1B297271AA}" destId="{38159162-2A85-4D8A-B617-1F98D6B429F0}" srcOrd="2" destOrd="0" presId="urn:microsoft.com/office/officeart/2005/8/layout/hierarchy2"/>
    <dgm:cxn modelId="{AD09DC1C-6782-490F-BC25-5888AC6CCA9F}" type="presParOf" srcId="{38159162-2A85-4D8A-B617-1F98D6B429F0}" destId="{6EBFCB60-F65A-4E84-846B-F663BD3AFA89}" srcOrd="0" destOrd="0" presId="urn:microsoft.com/office/officeart/2005/8/layout/hierarchy2"/>
    <dgm:cxn modelId="{240763D2-D1F5-4FBB-9DF0-49CADC2F2EFB}" type="presParOf" srcId="{DA3D464E-10C1-4BB2-A729-2A1B297271AA}" destId="{78794C12-914A-403D-AB9A-AE622F4FA603}" srcOrd="3" destOrd="0" presId="urn:microsoft.com/office/officeart/2005/8/layout/hierarchy2"/>
    <dgm:cxn modelId="{5F37EA61-42FA-4BAA-9BF1-F4C3A97E10AC}" type="presParOf" srcId="{78794C12-914A-403D-AB9A-AE622F4FA603}" destId="{2584DDBC-BD56-4BC0-9BA2-B3E8A49081BD}" srcOrd="0" destOrd="0" presId="urn:microsoft.com/office/officeart/2005/8/layout/hierarchy2"/>
    <dgm:cxn modelId="{C895D346-F647-4930-8841-D40D572CE2CD}" type="presParOf" srcId="{78794C12-914A-403D-AB9A-AE622F4FA603}" destId="{73DFBF3B-358E-4A96-A347-9129ADD0ED9C}" srcOrd="1" destOrd="0" presId="urn:microsoft.com/office/officeart/2005/8/layout/hierarchy2"/>
    <dgm:cxn modelId="{DCEEDE56-EDA5-49B7-8B51-04FA869238BA}" type="presParOf" srcId="{DA3D464E-10C1-4BB2-A729-2A1B297271AA}" destId="{91D90C10-64F2-4370-B30F-E576273F9B84}" srcOrd="4" destOrd="0" presId="urn:microsoft.com/office/officeart/2005/8/layout/hierarchy2"/>
    <dgm:cxn modelId="{0ECE5C3C-6507-4FE5-89EE-E0CAC23A58C7}" type="presParOf" srcId="{91D90C10-64F2-4370-B30F-E576273F9B84}" destId="{2495DE5B-AE58-4082-A642-A6EEED74A25C}" srcOrd="0" destOrd="0" presId="urn:microsoft.com/office/officeart/2005/8/layout/hierarchy2"/>
    <dgm:cxn modelId="{F0A4824B-F161-4E5A-86C3-56AD41489B41}" type="presParOf" srcId="{DA3D464E-10C1-4BB2-A729-2A1B297271AA}" destId="{DA3BC7A4-1C4F-4020-AB48-F8F40C4A5E5C}" srcOrd="5" destOrd="0" presId="urn:microsoft.com/office/officeart/2005/8/layout/hierarchy2"/>
    <dgm:cxn modelId="{52A84AD2-BA84-417B-BFA0-989686BEA64D}" type="presParOf" srcId="{DA3BC7A4-1C4F-4020-AB48-F8F40C4A5E5C}" destId="{92071D39-7CF6-4B1E-9F46-FB87858E0610}" srcOrd="0" destOrd="0" presId="urn:microsoft.com/office/officeart/2005/8/layout/hierarchy2"/>
    <dgm:cxn modelId="{DBB4B020-AD85-4A3C-A5B1-A59DD82A7C05}" type="presParOf" srcId="{DA3BC7A4-1C4F-4020-AB48-F8F40C4A5E5C}" destId="{2A0E81D1-B095-48B4-A419-900DD4BF054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518839-55D8-4E68-B201-16D6892704A9}" type="doc">
      <dgm:prSet loTypeId="urn:microsoft.com/office/officeart/2005/8/layout/hierarchy2" loCatId="hierarchy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D6532EF0-B5E7-4BF5-B8E6-1FED92D8796C}">
      <dgm:prSet phldrT="[Texte]" custT="1"/>
      <dgm:spPr/>
      <dgm:t>
        <a:bodyPr/>
        <a:lstStyle/>
        <a:p>
          <a:r>
            <a:rPr lang="fr-FR" sz="2400" dirty="0">
              <a:latin typeface="+mn-lt"/>
              <a:cs typeface="Times New Roman" pitchFamily="18" charset="0"/>
            </a:rPr>
            <a:t>compétences de lecture</a:t>
          </a:r>
        </a:p>
      </dgm:t>
    </dgm:pt>
    <dgm:pt modelId="{C77C57A5-8F18-4080-A69E-1C46DCBCBAC2}" type="parTrans" cxnId="{FE309A17-6566-49E1-8038-03A039A88B5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0A7E3E5-4A4C-4CF9-B67F-A5844D2FB2D5}" type="sibTrans" cxnId="{FE309A17-6566-49E1-8038-03A039A88B5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D6A835A3-7D86-48B8-8C96-B87D7C80E2C3}">
      <dgm:prSet phldrT="[Texte]" custT="1"/>
      <dgm:spPr/>
      <dgm:t>
        <a:bodyPr/>
        <a:lstStyle/>
        <a:p>
          <a:r>
            <a:rPr lang="fr-FR" sz="2400" dirty="0">
              <a:latin typeface="+mn-lt"/>
              <a:cs typeface="Times New Roman" pitchFamily="18" charset="0"/>
            </a:rPr>
            <a:t>habiletés requises </a:t>
          </a:r>
        </a:p>
      </dgm:t>
    </dgm:pt>
    <dgm:pt modelId="{E7E35D43-2642-43A8-B14A-83C8858BB8A8}" type="parTrans" cxnId="{49096155-9D46-4DDC-B385-9071AB55FC5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053A9E0-6684-4F62-81A8-307753F92A92}" type="sibTrans" cxnId="{49096155-9D46-4DDC-B385-9071AB55FC5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3BC3966C-4022-4487-ACE7-F77640763046}">
      <dgm:prSet phldrT="[Texte]" custT="1"/>
      <dgm:spPr/>
      <dgm:t>
        <a:bodyPr/>
        <a:lstStyle/>
        <a:p>
          <a:r>
            <a:rPr lang="fr-FR" sz="2400">
              <a:latin typeface="+mn-lt"/>
              <a:cs typeface="Times New Roman" pitchFamily="18" charset="0"/>
            </a:rPr>
            <a:t>Stratégies de lecture</a:t>
          </a:r>
        </a:p>
      </dgm:t>
    </dgm:pt>
    <dgm:pt modelId="{9AF47F85-86D7-47BB-A878-8D9CC5C93457}" type="parTrans" cxnId="{73DD9A14-88BD-4912-A0D1-66727F7D42EF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3D6E703-60E4-4492-BBDC-58A5805D4A38}" type="sibTrans" cxnId="{73DD9A14-88BD-4912-A0D1-66727F7D42EF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D01A7AB-0506-46C1-9BA9-C7502CF68B99}">
      <dgm:prSet custT="1"/>
      <dgm:spPr/>
      <dgm:t>
        <a:bodyPr/>
        <a:lstStyle/>
        <a:p>
          <a:r>
            <a:rPr lang="fr-FR" sz="2400">
              <a:latin typeface="+mn-lt"/>
              <a:cs typeface="Times New Roman" pitchFamily="18" charset="0"/>
            </a:rPr>
            <a:t>Conventions textuelles</a:t>
          </a:r>
        </a:p>
      </dgm:t>
    </dgm:pt>
    <dgm:pt modelId="{9718B16E-95C7-4B8A-B1B5-0AA10C426CFD}" type="parTrans" cxnId="{719710FA-6E13-48CB-89CB-F8625033F4C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FC18989-0BBA-4EC1-B924-F1D7CD6A3AD3}" type="sibTrans" cxnId="{719710FA-6E13-48CB-89CB-F8625033F4C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1D5B1FB-8111-4501-A5AA-F07670E395F5}" type="pres">
      <dgm:prSet presAssocID="{3D518839-55D8-4E68-B201-16D6892704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CB871697-FC08-4686-86A7-00976B1352A9}" type="pres">
      <dgm:prSet presAssocID="{D6532EF0-B5E7-4BF5-B8E6-1FED92D8796C}" presName="root1" presStyleCnt="0"/>
      <dgm:spPr/>
      <dgm:t>
        <a:bodyPr/>
        <a:lstStyle/>
        <a:p>
          <a:endParaRPr lang="fr-FR"/>
        </a:p>
      </dgm:t>
    </dgm:pt>
    <dgm:pt modelId="{7AD3626C-E395-4093-86B3-B483162C3A63}" type="pres">
      <dgm:prSet presAssocID="{D6532EF0-B5E7-4BF5-B8E6-1FED92D8796C}" presName="LevelOneTextNode" presStyleLbl="node0" presStyleIdx="0" presStyleCnt="1" custScaleX="76473" custScaleY="73616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96D6711-88D7-4485-952B-0CEAD8D9F289}" type="pres">
      <dgm:prSet presAssocID="{D6532EF0-B5E7-4BF5-B8E6-1FED92D8796C}" presName="level2hierChild" presStyleCnt="0"/>
      <dgm:spPr/>
      <dgm:t>
        <a:bodyPr/>
        <a:lstStyle/>
        <a:p>
          <a:endParaRPr lang="fr-FR"/>
        </a:p>
      </dgm:t>
    </dgm:pt>
    <dgm:pt modelId="{A876C37B-EF6C-4846-AD8F-DCFFDB9A74CA}" type="pres">
      <dgm:prSet presAssocID="{E7E35D43-2642-43A8-B14A-83C8858BB8A8}" presName="conn2-1" presStyleLbl="parChTrans1D2" presStyleIdx="0" presStyleCnt="3"/>
      <dgm:spPr/>
      <dgm:t>
        <a:bodyPr/>
        <a:lstStyle/>
        <a:p>
          <a:endParaRPr lang="fr-FR"/>
        </a:p>
      </dgm:t>
    </dgm:pt>
    <dgm:pt modelId="{210FF53A-8C28-4BC6-8A64-EA40A0855737}" type="pres">
      <dgm:prSet presAssocID="{E7E35D43-2642-43A8-B14A-83C8858BB8A8}" presName="connTx" presStyleLbl="parChTrans1D2" presStyleIdx="0" presStyleCnt="3"/>
      <dgm:spPr/>
      <dgm:t>
        <a:bodyPr/>
        <a:lstStyle/>
        <a:p>
          <a:endParaRPr lang="fr-FR"/>
        </a:p>
      </dgm:t>
    </dgm:pt>
    <dgm:pt modelId="{2DCBF726-652B-4224-81FB-5AC8B1C213B7}" type="pres">
      <dgm:prSet presAssocID="{D6A835A3-7D86-48B8-8C96-B87D7C80E2C3}" presName="root2" presStyleCnt="0"/>
      <dgm:spPr/>
      <dgm:t>
        <a:bodyPr/>
        <a:lstStyle/>
        <a:p>
          <a:endParaRPr lang="fr-FR"/>
        </a:p>
      </dgm:t>
    </dgm:pt>
    <dgm:pt modelId="{83C01BB0-4BB2-4F36-848B-1827AAA31C0D}" type="pres">
      <dgm:prSet presAssocID="{D6A835A3-7D86-48B8-8C96-B87D7C80E2C3}" presName="LevelTwoTextNode" presStyleLbl="node2" presStyleIdx="0" presStyleCnt="3" custScaleX="110869" custScaleY="2785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EB28884-6869-45B5-9E1F-71EEF7AB3907}" type="pres">
      <dgm:prSet presAssocID="{D6A835A3-7D86-48B8-8C96-B87D7C80E2C3}" presName="level3hierChild" presStyleCnt="0"/>
      <dgm:spPr/>
      <dgm:t>
        <a:bodyPr/>
        <a:lstStyle/>
        <a:p>
          <a:endParaRPr lang="fr-FR"/>
        </a:p>
      </dgm:t>
    </dgm:pt>
    <dgm:pt modelId="{D8AF180E-83B4-424F-97C1-C514C1CF5D04}" type="pres">
      <dgm:prSet presAssocID="{9AF47F85-86D7-47BB-A878-8D9CC5C93457}" presName="conn2-1" presStyleLbl="parChTrans1D2" presStyleIdx="1" presStyleCnt="3"/>
      <dgm:spPr/>
      <dgm:t>
        <a:bodyPr/>
        <a:lstStyle/>
        <a:p>
          <a:endParaRPr lang="fr-FR"/>
        </a:p>
      </dgm:t>
    </dgm:pt>
    <dgm:pt modelId="{7928312D-CD3E-4C72-B4DF-DA8B7D17B57A}" type="pres">
      <dgm:prSet presAssocID="{9AF47F85-86D7-47BB-A878-8D9CC5C93457}" presName="connTx" presStyleLbl="parChTrans1D2" presStyleIdx="1" presStyleCnt="3"/>
      <dgm:spPr/>
      <dgm:t>
        <a:bodyPr/>
        <a:lstStyle/>
        <a:p>
          <a:endParaRPr lang="fr-FR"/>
        </a:p>
      </dgm:t>
    </dgm:pt>
    <dgm:pt modelId="{FE736D08-195A-4E0B-9B92-45C864BCF5A9}" type="pres">
      <dgm:prSet presAssocID="{3BC3966C-4022-4487-ACE7-F77640763046}" presName="root2" presStyleCnt="0"/>
      <dgm:spPr/>
      <dgm:t>
        <a:bodyPr/>
        <a:lstStyle/>
        <a:p>
          <a:endParaRPr lang="fr-FR"/>
        </a:p>
      </dgm:t>
    </dgm:pt>
    <dgm:pt modelId="{F409A181-91FA-4C00-8C14-6996FA71E290}" type="pres">
      <dgm:prSet presAssocID="{3BC3966C-4022-4487-ACE7-F77640763046}" presName="LevelTwoTextNode" presStyleLbl="node2" presStyleIdx="1" presStyleCnt="3" custScaleX="110869" custScaleY="2885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A40120D6-6CB8-4156-8023-12123304926D}" type="pres">
      <dgm:prSet presAssocID="{3BC3966C-4022-4487-ACE7-F77640763046}" presName="level3hierChild" presStyleCnt="0"/>
      <dgm:spPr/>
      <dgm:t>
        <a:bodyPr/>
        <a:lstStyle/>
        <a:p>
          <a:endParaRPr lang="fr-FR"/>
        </a:p>
      </dgm:t>
    </dgm:pt>
    <dgm:pt modelId="{D86BC859-BFA1-4E97-A332-B910D85C4DB9}" type="pres">
      <dgm:prSet presAssocID="{9718B16E-95C7-4B8A-B1B5-0AA10C426CFD}" presName="conn2-1" presStyleLbl="parChTrans1D2" presStyleIdx="2" presStyleCnt="3"/>
      <dgm:spPr/>
      <dgm:t>
        <a:bodyPr/>
        <a:lstStyle/>
        <a:p>
          <a:endParaRPr lang="fr-FR"/>
        </a:p>
      </dgm:t>
    </dgm:pt>
    <dgm:pt modelId="{CAB78A43-4A50-4A4F-B726-1878C5ED8652}" type="pres">
      <dgm:prSet presAssocID="{9718B16E-95C7-4B8A-B1B5-0AA10C426CFD}" presName="connTx" presStyleLbl="parChTrans1D2" presStyleIdx="2" presStyleCnt="3"/>
      <dgm:spPr/>
      <dgm:t>
        <a:bodyPr/>
        <a:lstStyle/>
        <a:p>
          <a:endParaRPr lang="fr-FR"/>
        </a:p>
      </dgm:t>
    </dgm:pt>
    <dgm:pt modelId="{5F88C7F4-ADC1-4998-84B5-6026709EADF1}" type="pres">
      <dgm:prSet presAssocID="{CD01A7AB-0506-46C1-9BA9-C7502CF68B99}" presName="root2" presStyleCnt="0"/>
      <dgm:spPr/>
      <dgm:t>
        <a:bodyPr/>
        <a:lstStyle/>
        <a:p>
          <a:endParaRPr lang="fr-FR"/>
        </a:p>
      </dgm:t>
    </dgm:pt>
    <dgm:pt modelId="{2592CD95-0CC1-451D-8963-CDDF42E52134}" type="pres">
      <dgm:prSet presAssocID="{CD01A7AB-0506-46C1-9BA9-C7502CF68B99}" presName="LevelTwoTextNode" presStyleLbl="node2" presStyleIdx="2" presStyleCnt="3" custScaleX="110927" custScaleY="37459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5E4AE2F0-1F5A-43FC-9A87-80439301BF34}" type="pres">
      <dgm:prSet presAssocID="{CD01A7AB-0506-46C1-9BA9-C7502CF68B99}" presName="level3hierChild" presStyleCnt="0"/>
      <dgm:spPr/>
      <dgm:t>
        <a:bodyPr/>
        <a:lstStyle/>
        <a:p>
          <a:endParaRPr lang="fr-FR"/>
        </a:p>
      </dgm:t>
    </dgm:pt>
  </dgm:ptLst>
  <dgm:cxnLst>
    <dgm:cxn modelId="{4C91467E-6B0A-4298-B1D6-F9DF7988FEB3}" type="presOf" srcId="{D6532EF0-B5E7-4BF5-B8E6-1FED92D8796C}" destId="{7AD3626C-E395-4093-86B3-B483162C3A63}" srcOrd="0" destOrd="0" presId="urn:microsoft.com/office/officeart/2005/8/layout/hierarchy2"/>
    <dgm:cxn modelId="{719710FA-6E13-48CB-89CB-F8625033F4C2}" srcId="{D6532EF0-B5E7-4BF5-B8E6-1FED92D8796C}" destId="{CD01A7AB-0506-46C1-9BA9-C7502CF68B99}" srcOrd="2" destOrd="0" parTransId="{9718B16E-95C7-4B8A-B1B5-0AA10C426CFD}" sibTransId="{BFC18989-0BBA-4EC1-B924-F1D7CD6A3AD3}"/>
    <dgm:cxn modelId="{2AB4D9F1-8D15-4BA2-9052-0C11EA2EC806}" type="presOf" srcId="{9718B16E-95C7-4B8A-B1B5-0AA10C426CFD}" destId="{CAB78A43-4A50-4A4F-B726-1878C5ED8652}" srcOrd="1" destOrd="0" presId="urn:microsoft.com/office/officeart/2005/8/layout/hierarchy2"/>
    <dgm:cxn modelId="{73DD9A14-88BD-4912-A0D1-66727F7D42EF}" srcId="{D6532EF0-B5E7-4BF5-B8E6-1FED92D8796C}" destId="{3BC3966C-4022-4487-ACE7-F77640763046}" srcOrd="1" destOrd="0" parTransId="{9AF47F85-86D7-47BB-A878-8D9CC5C93457}" sibTransId="{E3D6E703-60E4-4492-BBDC-58A5805D4A38}"/>
    <dgm:cxn modelId="{386D5EDC-96C7-48BF-9BED-2AE9FE08CCEF}" type="presOf" srcId="{9AF47F85-86D7-47BB-A878-8D9CC5C93457}" destId="{7928312D-CD3E-4C72-B4DF-DA8B7D17B57A}" srcOrd="1" destOrd="0" presId="urn:microsoft.com/office/officeart/2005/8/layout/hierarchy2"/>
    <dgm:cxn modelId="{2713FFFD-F26E-4F67-9D18-7C764B4F89FB}" type="presOf" srcId="{3BC3966C-4022-4487-ACE7-F77640763046}" destId="{F409A181-91FA-4C00-8C14-6996FA71E290}" srcOrd="0" destOrd="0" presId="urn:microsoft.com/office/officeart/2005/8/layout/hierarchy2"/>
    <dgm:cxn modelId="{5DA7E5D6-4921-4D00-9205-2931A660734C}" type="presOf" srcId="{3D518839-55D8-4E68-B201-16D6892704A9}" destId="{51D5B1FB-8111-4501-A5AA-F07670E395F5}" srcOrd="0" destOrd="0" presId="urn:microsoft.com/office/officeart/2005/8/layout/hierarchy2"/>
    <dgm:cxn modelId="{C0E1BEB4-DCC1-404F-B7A5-FBC2A87E4685}" type="presOf" srcId="{D6A835A3-7D86-48B8-8C96-B87D7C80E2C3}" destId="{83C01BB0-4BB2-4F36-848B-1827AAA31C0D}" srcOrd="0" destOrd="0" presId="urn:microsoft.com/office/officeart/2005/8/layout/hierarchy2"/>
    <dgm:cxn modelId="{FE309A17-6566-49E1-8038-03A039A88B52}" srcId="{3D518839-55D8-4E68-B201-16D6892704A9}" destId="{D6532EF0-B5E7-4BF5-B8E6-1FED92D8796C}" srcOrd="0" destOrd="0" parTransId="{C77C57A5-8F18-4080-A69E-1C46DCBCBAC2}" sibTransId="{00A7E3E5-4A4C-4CF9-B67F-A5844D2FB2D5}"/>
    <dgm:cxn modelId="{49096155-9D46-4DDC-B385-9071AB55FC51}" srcId="{D6532EF0-B5E7-4BF5-B8E6-1FED92D8796C}" destId="{D6A835A3-7D86-48B8-8C96-B87D7C80E2C3}" srcOrd="0" destOrd="0" parTransId="{E7E35D43-2642-43A8-B14A-83C8858BB8A8}" sibTransId="{E053A9E0-6684-4F62-81A8-307753F92A92}"/>
    <dgm:cxn modelId="{890510ED-99DD-409C-A1CC-FCA95B10D71A}" type="presOf" srcId="{9718B16E-95C7-4B8A-B1B5-0AA10C426CFD}" destId="{D86BC859-BFA1-4E97-A332-B910D85C4DB9}" srcOrd="0" destOrd="0" presId="urn:microsoft.com/office/officeart/2005/8/layout/hierarchy2"/>
    <dgm:cxn modelId="{5EEC3F8B-076C-45FB-86D6-C7C80C2F515E}" type="presOf" srcId="{9AF47F85-86D7-47BB-A878-8D9CC5C93457}" destId="{D8AF180E-83B4-424F-97C1-C514C1CF5D04}" srcOrd="0" destOrd="0" presId="urn:microsoft.com/office/officeart/2005/8/layout/hierarchy2"/>
    <dgm:cxn modelId="{532A5893-CCF4-40D5-933D-75563AE79804}" type="presOf" srcId="{E7E35D43-2642-43A8-B14A-83C8858BB8A8}" destId="{210FF53A-8C28-4BC6-8A64-EA40A0855737}" srcOrd="1" destOrd="0" presId="urn:microsoft.com/office/officeart/2005/8/layout/hierarchy2"/>
    <dgm:cxn modelId="{47F53726-50DF-4541-AB88-21FAA4A4BEB4}" type="presOf" srcId="{CD01A7AB-0506-46C1-9BA9-C7502CF68B99}" destId="{2592CD95-0CC1-451D-8963-CDDF42E52134}" srcOrd="0" destOrd="0" presId="urn:microsoft.com/office/officeart/2005/8/layout/hierarchy2"/>
    <dgm:cxn modelId="{D33FA327-F212-4CD4-B988-15518E1F1E4B}" type="presOf" srcId="{E7E35D43-2642-43A8-B14A-83C8858BB8A8}" destId="{A876C37B-EF6C-4846-AD8F-DCFFDB9A74CA}" srcOrd="0" destOrd="0" presId="urn:microsoft.com/office/officeart/2005/8/layout/hierarchy2"/>
    <dgm:cxn modelId="{2D248476-D50F-4ECD-A1D2-C30ECB224FCB}" type="presParOf" srcId="{51D5B1FB-8111-4501-A5AA-F07670E395F5}" destId="{CB871697-FC08-4686-86A7-00976B1352A9}" srcOrd="0" destOrd="0" presId="urn:microsoft.com/office/officeart/2005/8/layout/hierarchy2"/>
    <dgm:cxn modelId="{01829CFD-65D3-43D6-8EB0-48B6D7C766D4}" type="presParOf" srcId="{CB871697-FC08-4686-86A7-00976B1352A9}" destId="{7AD3626C-E395-4093-86B3-B483162C3A63}" srcOrd="0" destOrd="0" presId="urn:microsoft.com/office/officeart/2005/8/layout/hierarchy2"/>
    <dgm:cxn modelId="{FE44B571-E240-4169-90C5-A29BEC905287}" type="presParOf" srcId="{CB871697-FC08-4686-86A7-00976B1352A9}" destId="{796D6711-88D7-4485-952B-0CEAD8D9F289}" srcOrd="1" destOrd="0" presId="urn:microsoft.com/office/officeart/2005/8/layout/hierarchy2"/>
    <dgm:cxn modelId="{0EE261ED-1028-411B-A98E-4B27BEDD0C57}" type="presParOf" srcId="{796D6711-88D7-4485-952B-0CEAD8D9F289}" destId="{A876C37B-EF6C-4846-AD8F-DCFFDB9A74CA}" srcOrd="0" destOrd="0" presId="urn:microsoft.com/office/officeart/2005/8/layout/hierarchy2"/>
    <dgm:cxn modelId="{9119FD7C-49E3-44F1-A2C8-BC41FA2FDB84}" type="presParOf" srcId="{A876C37B-EF6C-4846-AD8F-DCFFDB9A74CA}" destId="{210FF53A-8C28-4BC6-8A64-EA40A0855737}" srcOrd="0" destOrd="0" presId="urn:microsoft.com/office/officeart/2005/8/layout/hierarchy2"/>
    <dgm:cxn modelId="{25A36028-7109-421F-9292-6D20965884E3}" type="presParOf" srcId="{796D6711-88D7-4485-952B-0CEAD8D9F289}" destId="{2DCBF726-652B-4224-81FB-5AC8B1C213B7}" srcOrd="1" destOrd="0" presId="urn:microsoft.com/office/officeart/2005/8/layout/hierarchy2"/>
    <dgm:cxn modelId="{B5EAF7BB-35EC-40F9-866B-16F3F414C950}" type="presParOf" srcId="{2DCBF726-652B-4224-81FB-5AC8B1C213B7}" destId="{83C01BB0-4BB2-4F36-848B-1827AAA31C0D}" srcOrd="0" destOrd="0" presId="urn:microsoft.com/office/officeart/2005/8/layout/hierarchy2"/>
    <dgm:cxn modelId="{30FEBAFF-82CF-4068-91A7-99136446589B}" type="presParOf" srcId="{2DCBF726-652B-4224-81FB-5AC8B1C213B7}" destId="{FEB28884-6869-45B5-9E1F-71EEF7AB3907}" srcOrd="1" destOrd="0" presId="urn:microsoft.com/office/officeart/2005/8/layout/hierarchy2"/>
    <dgm:cxn modelId="{2FF65004-DFE7-4D29-82A9-C01F9E4C1366}" type="presParOf" srcId="{796D6711-88D7-4485-952B-0CEAD8D9F289}" destId="{D8AF180E-83B4-424F-97C1-C514C1CF5D04}" srcOrd="2" destOrd="0" presId="urn:microsoft.com/office/officeart/2005/8/layout/hierarchy2"/>
    <dgm:cxn modelId="{BE088EA4-CB54-4E6D-AB6A-552ADA1E7E27}" type="presParOf" srcId="{D8AF180E-83B4-424F-97C1-C514C1CF5D04}" destId="{7928312D-CD3E-4C72-B4DF-DA8B7D17B57A}" srcOrd="0" destOrd="0" presId="urn:microsoft.com/office/officeart/2005/8/layout/hierarchy2"/>
    <dgm:cxn modelId="{B3EC30FE-DBB8-4263-82DA-D2C0CDE14688}" type="presParOf" srcId="{796D6711-88D7-4485-952B-0CEAD8D9F289}" destId="{FE736D08-195A-4E0B-9B92-45C864BCF5A9}" srcOrd="3" destOrd="0" presId="urn:microsoft.com/office/officeart/2005/8/layout/hierarchy2"/>
    <dgm:cxn modelId="{DD39FFEF-B2AC-43FC-8A28-97D02134424E}" type="presParOf" srcId="{FE736D08-195A-4E0B-9B92-45C864BCF5A9}" destId="{F409A181-91FA-4C00-8C14-6996FA71E290}" srcOrd="0" destOrd="0" presId="urn:microsoft.com/office/officeart/2005/8/layout/hierarchy2"/>
    <dgm:cxn modelId="{3BC98441-DF13-45DB-9347-2552FE9AE10E}" type="presParOf" srcId="{FE736D08-195A-4E0B-9B92-45C864BCF5A9}" destId="{A40120D6-6CB8-4156-8023-12123304926D}" srcOrd="1" destOrd="0" presId="urn:microsoft.com/office/officeart/2005/8/layout/hierarchy2"/>
    <dgm:cxn modelId="{55C4D7D2-4389-413F-8507-A8A48A0C14E5}" type="presParOf" srcId="{796D6711-88D7-4485-952B-0CEAD8D9F289}" destId="{D86BC859-BFA1-4E97-A332-B910D85C4DB9}" srcOrd="4" destOrd="0" presId="urn:microsoft.com/office/officeart/2005/8/layout/hierarchy2"/>
    <dgm:cxn modelId="{0825BAF5-71ED-473A-9A7E-1EC22FA7BAE1}" type="presParOf" srcId="{D86BC859-BFA1-4E97-A332-B910D85C4DB9}" destId="{CAB78A43-4A50-4A4F-B726-1878C5ED8652}" srcOrd="0" destOrd="0" presId="urn:microsoft.com/office/officeart/2005/8/layout/hierarchy2"/>
    <dgm:cxn modelId="{A89DAB21-9C17-4750-AC35-ABF9DFAE3953}" type="presParOf" srcId="{796D6711-88D7-4485-952B-0CEAD8D9F289}" destId="{5F88C7F4-ADC1-4998-84B5-6026709EADF1}" srcOrd="5" destOrd="0" presId="urn:microsoft.com/office/officeart/2005/8/layout/hierarchy2"/>
    <dgm:cxn modelId="{D6FF099E-394F-4A83-BA92-3C4EA1AAC898}" type="presParOf" srcId="{5F88C7F4-ADC1-4998-84B5-6026709EADF1}" destId="{2592CD95-0CC1-451D-8963-CDDF42E52134}" srcOrd="0" destOrd="0" presId="urn:microsoft.com/office/officeart/2005/8/layout/hierarchy2"/>
    <dgm:cxn modelId="{5205CA82-DCCC-47C8-982C-7188D3B218D6}" type="presParOf" srcId="{5F88C7F4-ADC1-4998-84B5-6026709EADF1}" destId="{5E4AE2F0-1F5A-43FC-9A87-80439301BF3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518839-55D8-4E68-B201-16D6892704A9}" type="doc">
      <dgm:prSet loTypeId="urn:microsoft.com/office/officeart/2005/8/layout/hierarchy2" loCatId="hierarchy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fr-FR"/>
        </a:p>
      </dgm:t>
    </dgm:pt>
    <dgm:pt modelId="{A7F851A9-0D97-4200-AAB7-54FEECA2BF32}">
      <dgm:prSet phldrT="[Texte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stratégies de pré-lecture</a:t>
          </a:r>
        </a:p>
      </dgm:t>
    </dgm:pt>
    <dgm:pt modelId="{BD544BA5-D9ED-404D-AD50-9FA1BF5AE816}" type="parTrans" cxnId="{1CD9BBD2-D365-43CB-8287-C8933299BA17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7314E55-5F32-414F-BFBC-F6A4AD74A16C}" type="sibTrans" cxnId="{1CD9BBD2-D365-43CB-8287-C8933299BA17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D01A7AB-0506-46C1-9BA9-C7502CF68B99}">
      <dgm:prSet custT="1"/>
      <dgm:spPr>
        <a:solidFill>
          <a:schemeClr val="tx2"/>
        </a:solidFill>
      </dgm:spPr>
      <dgm:t>
        <a:bodyPr/>
        <a:lstStyle/>
        <a:p>
          <a:r>
            <a:rPr lang="fr-FR" sz="1400" dirty="0">
              <a:latin typeface="+mn-lt"/>
              <a:cs typeface="Times New Roman" pitchFamily="18" charset="0"/>
            </a:rPr>
            <a:t>Conventions textuelles</a:t>
          </a:r>
        </a:p>
      </dgm:t>
    </dgm:pt>
    <dgm:pt modelId="{9718B16E-95C7-4B8A-B1B5-0AA10C426CFD}" type="parTrans" cxnId="{719710FA-6E13-48CB-89CB-F8625033F4C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FC18989-0BBA-4EC1-B924-F1D7CD6A3AD3}" type="sibTrans" cxnId="{719710FA-6E13-48CB-89CB-F8625033F4C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9AAEB5B4-3AC4-4B3E-A3BE-1EC769DDCDE2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stratégies de construction modèles de situation</a:t>
          </a:r>
        </a:p>
      </dgm:t>
    </dgm:pt>
    <dgm:pt modelId="{98708050-891E-4E7C-9591-5B971A789048}" type="parTrans" cxnId="{D322DE1A-3C3B-466F-9D74-62D2BD90756C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DE49C728-7220-4458-A3BD-DD46F6B87588}" type="sibTrans" cxnId="{D322DE1A-3C3B-466F-9D74-62D2BD90756C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E6A52296-206A-471D-AE49-A64466B032F4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800">
              <a:latin typeface="+mn-lt"/>
              <a:cs typeface="Times New Roman" pitchFamily="18" charset="0"/>
            </a:rPr>
            <a:t>Stratégies "aller au dela du texte"</a:t>
          </a:r>
        </a:p>
      </dgm:t>
    </dgm:pt>
    <dgm:pt modelId="{582E672C-7073-4A9D-9727-8B6431875573}" type="parTrans" cxnId="{3B5ACE4F-386A-4817-B854-FFEF5A956EDC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DB39A547-64DA-469E-8A6F-925B9BF52018}" type="sibTrans" cxnId="{3B5ACE4F-386A-4817-B854-FFEF5A956EDC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8FA2C7C3-4AC4-4CF0-88B8-E0D0E68122BB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8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pré-exploration </a:t>
          </a:r>
          <a:r>
            <a:rPr lang="fr-FR" sz="1800" dirty="0">
              <a:solidFill>
                <a:schemeClr val="tx1"/>
              </a:solidFill>
              <a:latin typeface="+mn-lt"/>
              <a:cs typeface="Times New Roman" pitchFamily="18" charset="0"/>
            </a:rPr>
            <a:t>du texte</a:t>
          </a:r>
        </a:p>
      </dgm:t>
    </dgm:pt>
    <dgm:pt modelId="{152F7586-F2F5-4EA1-BB6F-496E1F73D07B}" type="parTrans" cxnId="{6D99E8FC-2AF2-4056-8869-EEFBAC6B570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8D224274-DC4A-48BC-AE42-2DC2C89AF72B}" type="sibTrans" cxnId="{6D99E8FC-2AF2-4056-8869-EEFBAC6B570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357E1889-95A0-479E-9579-533E8093EA27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800" dirty="0">
              <a:solidFill>
                <a:schemeClr val="tx1"/>
              </a:solidFill>
              <a:latin typeface="+mn-lt"/>
              <a:cs typeface="Times New Roman" pitchFamily="18" charset="0"/>
            </a:rPr>
            <a:t>poser des questions de pré-lecture</a:t>
          </a:r>
        </a:p>
      </dgm:t>
    </dgm:pt>
    <dgm:pt modelId="{3B75E798-E1EA-4F8A-AF86-F5D19317B5CD}" type="parTrans" cxnId="{F095CF0A-CAE5-4430-A14E-0185D2C93FC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6D51A0B7-AABE-426D-B61A-044127EBB960}" type="sibTrans" cxnId="{F095CF0A-CAE5-4430-A14E-0185D2C93FC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21999220-EDDA-48BB-9A7D-40448B1A469C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paraphraser</a:t>
          </a:r>
        </a:p>
      </dgm:t>
    </dgm:pt>
    <dgm:pt modelId="{FD8FB302-3D90-4C35-8AD7-87C790F404D3}" type="parTrans" cxnId="{58717EB1-BDB9-48F6-9DBD-82CBE574E8EC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8C5DADA5-139F-4EC7-A2C7-996E5813BD16}" type="sibTrans" cxnId="{58717EB1-BDB9-48F6-9DBD-82CBE574E8EC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7CEA8CA-91AE-41FB-9079-830C82223B4E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(se) poser des questions</a:t>
          </a:r>
        </a:p>
      </dgm:t>
    </dgm:pt>
    <dgm:pt modelId="{C41DAE7C-A4E0-40BF-9E23-CA9AFC73D4DE}" type="parTrans" cxnId="{D1C39D44-0E51-442A-80BE-06B5079E5C03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10332BD-5555-4040-9A96-AA5800AB8CBC}" type="sibTrans" cxnId="{D1C39D44-0E51-442A-80BE-06B5079E5C03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ED20EAB-4D52-423D-8853-CF5E85260849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faire des prédictions</a:t>
          </a:r>
        </a:p>
      </dgm:t>
    </dgm:pt>
    <dgm:pt modelId="{33B9DB72-8B52-457F-9ED5-098FA0DC6F31}" type="parTrans" cxnId="{23E1426E-5E57-4BB1-8A91-F545AEDC47B9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E9EE25D-9256-47F1-A9EB-E4B7332AEB06}" type="sibTrans" cxnId="{23E1426E-5E57-4BB1-8A91-F545AEDC47B9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1924AAE-2020-49E8-A570-5FAE4A238282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construire des organisateurs graphiques</a:t>
          </a:r>
        </a:p>
      </dgm:t>
    </dgm:pt>
    <dgm:pt modelId="{6322EFC7-CBB6-472E-804C-87B45DDCD632}" type="parTrans" cxnId="{1DB27A80-B9B9-4F62-974E-B658044C86F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2734279F-8055-42E4-82DA-5F543B66D5C2}" type="sibTrans" cxnId="{1DB27A80-B9B9-4F62-974E-B658044C86F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C06767CC-2B8B-464D-9964-8D73CE3BC227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400">
              <a:latin typeface="+mn-lt"/>
              <a:cs typeface="Times New Roman" pitchFamily="18" charset="0"/>
            </a:rPr>
            <a:t>documentaire</a:t>
          </a:r>
        </a:p>
      </dgm:t>
    </dgm:pt>
    <dgm:pt modelId="{C18B053A-1CC7-43A8-AF0B-39DC8051C21E}" type="parTrans" cxnId="{E620EF4A-9507-4E2B-8B83-12646E505D52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F6D389E6-80B2-49BD-BA27-1E694A482F71}" type="sibTrans" cxnId="{E620EF4A-9507-4E2B-8B83-12646E505D52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652F6C0-C0EC-4A94-B057-F1921B6F0E59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400">
              <a:latin typeface="+mn-lt"/>
              <a:cs typeface="Times New Roman" pitchFamily="18" charset="0"/>
            </a:rPr>
            <a:t>argumentatif</a:t>
          </a:r>
        </a:p>
      </dgm:t>
    </dgm:pt>
    <dgm:pt modelId="{D3EEEBC5-B477-4D33-B203-48AB7CF04887}" type="parTrans" cxnId="{FCE24327-F203-413C-A22B-5B29BA4A3B95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4ED68222-292E-4C7D-A9A5-29D6A7946135}" type="sibTrans" cxnId="{FCE24327-F203-413C-A22B-5B29BA4A3B95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9977FDE4-7088-4D78-88A8-EB1CE57BB4D5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fr-FR" sz="1400">
              <a:latin typeface="+mn-lt"/>
              <a:cs typeface="Times New Roman" pitchFamily="18" charset="0"/>
            </a:rPr>
            <a:t>littéraire </a:t>
          </a:r>
        </a:p>
      </dgm:t>
    </dgm:pt>
    <dgm:pt modelId="{510D8C25-650F-4ADB-8D21-D72C7FDE3C37}" type="sibTrans" cxnId="{C7353856-1B43-4148-BC00-EE6E028C2311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B0A798B-4A1C-482D-8C3B-36B411F55CA9}" type="parTrans" cxnId="{C7353856-1B43-4148-BC00-EE6E028C2311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FD87B5A-B8C6-458B-8593-88B9EE71757F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4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gm:t>
    </dgm:pt>
    <dgm:pt modelId="{9147D091-7078-44FC-B8AA-2A9532758971}" type="parTrans" cxnId="{F8D0DF70-11DD-4FF9-9218-F48E9665DA9D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4F09C9A-58BA-40D0-A160-E4444D51D62C}" type="sibTrans" cxnId="{F8D0DF70-11DD-4FF9-9218-F48E9665DA9D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12240EFF-D090-40A0-A1C3-38A3A255CAC9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4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gm:t>
    </dgm:pt>
    <dgm:pt modelId="{0FF8A128-275D-4762-9598-E52C864396D7}" type="parTrans" cxnId="{8041797B-0DA8-4487-A513-1305C0CBE8E8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E636610-4EEC-497D-AD84-47A044A2B9BE}" type="sibTrans" cxnId="{8041797B-0DA8-4487-A513-1305C0CBE8E8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02C31BDE-3150-46F7-AF81-85A1B6544E1E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4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gm:t>
    </dgm:pt>
    <dgm:pt modelId="{815EB729-C4D1-4720-A6A2-1FF50C0E9953}" type="parTrans" cxnId="{086EF152-9724-4083-8586-D44D6404B958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A27AC3C7-E719-4A00-8469-D9CA5D1650F1}" type="sibTrans" cxnId="{086EF152-9724-4083-8586-D44D6404B958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BB308F73-B920-48FF-87BF-F03F0B29A750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fr-FR" sz="1800" dirty="0">
              <a:solidFill>
                <a:schemeClr val="tx1"/>
              </a:solidFill>
            </a:rPr>
            <a:t>Evaluer les sources  / arguments</a:t>
          </a:r>
        </a:p>
      </dgm:t>
    </dgm:pt>
    <dgm:pt modelId="{24EC6841-BF36-4C13-AA76-06E64B215840}" type="parTrans" cxnId="{34F73CA7-90CA-45CF-B1E1-8E65B0434DA7}">
      <dgm:prSet/>
      <dgm:spPr/>
      <dgm:t>
        <a:bodyPr/>
        <a:lstStyle/>
        <a:p>
          <a:endParaRPr lang="fr-FR"/>
        </a:p>
      </dgm:t>
    </dgm:pt>
    <dgm:pt modelId="{26EB7F00-95C2-4F68-AA17-BD1CB2859ECB}" type="sibTrans" cxnId="{34F73CA7-90CA-45CF-B1E1-8E65B0434DA7}">
      <dgm:prSet/>
      <dgm:spPr/>
      <dgm:t>
        <a:bodyPr/>
        <a:lstStyle/>
        <a:p>
          <a:endParaRPr lang="fr-FR"/>
        </a:p>
      </dgm:t>
    </dgm:pt>
    <dgm:pt modelId="{AFFE391C-D126-49B7-91CA-C25F1E3250D2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/>
            <a:t>comparer</a:t>
          </a:r>
        </a:p>
      </dgm:t>
    </dgm:pt>
    <dgm:pt modelId="{D2D63D01-05EF-46D6-9205-21ED4CF0DD18}" type="parTrans" cxnId="{FB74C842-8EA3-4A83-8030-3DBA0B5CDE16}">
      <dgm:prSet/>
      <dgm:spPr/>
      <dgm:t>
        <a:bodyPr/>
        <a:lstStyle/>
        <a:p>
          <a:endParaRPr lang="fr-FR"/>
        </a:p>
      </dgm:t>
    </dgm:pt>
    <dgm:pt modelId="{30B890E5-A4D5-4C28-994D-3F66C4583306}" type="sibTrans" cxnId="{FB74C842-8EA3-4A83-8030-3DBA0B5CDE16}">
      <dgm:prSet/>
      <dgm:spPr/>
      <dgm:t>
        <a:bodyPr/>
        <a:lstStyle/>
        <a:p>
          <a:endParaRPr lang="fr-FR"/>
        </a:p>
      </dgm:t>
    </dgm:pt>
    <dgm:pt modelId="{D992E950-1AC2-40AE-AC59-D9ABC1B77BEC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construire des organisateurs graphiques</a:t>
          </a:r>
        </a:p>
      </dgm:t>
    </dgm:pt>
    <dgm:pt modelId="{4632010B-0646-43E1-9A68-CBA215124B72}" type="parTrans" cxnId="{C184F09B-6F8A-4484-B799-A3806AF04015}">
      <dgm:prSet/>
      <dgm:spPr/>
      <dgm:t>
        <a:bodyPr/>
        <a:lstStyle/>
        <a:p>
          <a:endParaRPr lang="fr-FR"/>
        </a:p>
      </dgm:t>
    </dgm:pt>
    <dgm:pt modelId="{C9BC6928-A41B-4201-A1F1-FDC7BF5D0F56}" type="sibTrans" cxnId="{C184F09B-6F8A-4484-B799-A3806AF04015}">
      <dgm:prSet/>
      <dgm:spPr/>
      <dgm:t>
        <a:bodyPr/>
        <a:lstStyle/>
        <a:p>
          <a:endParaRPr lang="fr-FR"/>
        </a:p>
      </dgm:t>
    </dgm:pt>
    <dgm:pt modelId="{3BC3966C-4022-4487-ACE7-F77640763046}">
      <dgm:prSet phldrT="[Texte]" custT="1"/>
      <dgm:spPr>
        <a:solidFill>
          <a:schemeClr val="tx2"/>
        </a:solidFill>
      </dgm:spPr>
      <dgm:t>
        <a:bodyPr/>
        <a:lstStyle/>
        <a:p>
          <a:r>
            <a:rPr lang="fr-FR" sz="1800" dirty="0">
              <a:latin typeface="+mn-lt"/>
              <a:cs typeface="Times New Roman" pitchFamily="18" charset="0"/>
            </a:rPr>
            <a:t>Stratégies de lecture</a:t>
          </a:r>
        </a:p>
      </dgm:t>
    </dgm:pt>
    <dgm:pt modelId="{E3D6E703-60E4-4492-BBDC-58A5805D4A38}" type="sibTrans" cxnId="{73DD9A14-88BD-4912-A0D1-66727F7D42EF}">
      <dgm:prSet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9AF47F85-86D7-47BB-A878-8D9CC5C93457}" type="parTrans" cxnId="{73DD9A14-88BD-4912-A0D1-66727F7D42EF}">
      <dgm:prSet custT="1"/>
      <dgm:spPr/>
      <dgm:t>
        <a:bodyPr/>
        <a:lstStyle/>
        <a:p>
          <a:endParaRPr lang="fr-FR" sz="800">
            <a:latin typeface="+mn-lt"/>
            <a:cs typeface="Times New Roman" pitchFamily="18" charset="0"/>
          </a:endParaRPr>
        </a:p>
      </dgm:t>
    </dgm:pt>
    <dgm:pt modelId="{51D5B1FB-8111-4501-A5AA-F07670E395F5}" type="pres">
      <dgm:prSet presAssocID="{3D518839-55D8-4E68-B201-16D6892704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0A1FEE6-E043-4915-BF10-33C324087089}" type="pres">
      <dgm:prSet presAssocID="{3BC3966C-4022-4487-ACE7-F77640763046}" presName="root1" presStyleCnt="0"/>
      <dgm:spPr/>
      <dgm:t>
        <a:bodyPr/>
        <a:lstStyle/>
        <a:p>
          <a:endParaRPr lang="fr-FR"/>
        </a:p>
      </dgm:t>
    </dgm:pt>
    <dgm:pt modelId="{55513B40-72EA-4227-9B29-03A69093DB23}" type="pres">
      <dgm:prSet presAssocID="{3BC3966C-4022-4487-ACE7-F77640763046}" presName="LevelOneTextNode" presStyleLbl="node0" presStyleIdx="0" presStyleCnt="2" custScaleX="307825" custLinFactNeighborX="-126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159991B9-5831-4A63-BCBE-EFE451C34A91}" type="pres">
      <dgm:prSet presAssocID="{3BC3966C-4022-4487-ACE7-F77640763046}" presName="level2hierChild" presStyleCnt="0"/>
      <dgm:spPr/>
      <dgm:t>
        <a:bodyPr/>
        <a:lstStyle/>
        <a:p>
          <a:endParaRPr lang="fr-FR"/>
        </a:p>
      </dgm:t>
    </dgm:pt>
    <dgm:pt modelId="{D20E2C52-638D-4719-B822-853979B2B0D4}" type="pres">
      <dgm:prSet presAssocID="{BD544BA5-D9ED-404D-AD50-9FA1BF5AE816}" presName="conn2-1" presStyleLbl="parChTrans1D2" presStyleIdx="0" presStyleCnt="6"/>
      <dgm:spPr/>
      <dgm:t>
        <a:bodyPr/>
        <a:lstStyle/>
        <a:p>
          <a:endParaRPr lang="fr-FR"/>
        </a:p>
      </dgm:t>
    </dgm:pt>
    <dgm:pt modelId="{C1767DFD-DA44-417C-AC9D-4E756035A9F6}" type="pres">
      <dgm:prSet presAssocID="{BD544BA5-D9ED-404D-AD50-9FA1BF5AE816}" presName="connTx" presStyleLbl="parChTrans1D2" presStyleIdx="0" presStyleCnt="6"/>
      <dgm:spPr/>
      <dgm:t>
        <a:bodyPr/>
        <a:lstStyle/>
        <a:p>
          <a:endParaRPr lang="fr-FR"/>
        </a:p>
      </dgm:t>
    </dgm:pt>
    <dgm:pt modelId="{BC99CA86-B27D-45FA-AAC8-6BFC3E0F731F}" type="pres">
      <dgm:prSet presAssocID="{A7F851A9-0D97-4200-AAB7-54FEECA2BF32}" presName="root2" presStyleCnt="0"/>
      <dgm:spPr/>
      <dgm:t>
        <a:bodyPr/>
        <a:lstStyle/>
        <a:p>
          <a:endParaRPr lang="fr-FR"/>
        </a:p>
      </dgm:t>
    </dgm:pt>
    <dgm:pt modelId="{771190BE-EA83-4470-A5A6-D3E14E9CC34B}" type="pres">
      <dgm:prSet presAssocID="{A7F851A9-0D97-4200-AAB7-54FEECA2BF32}" presName="LevelTwoTextNode" presStyleLbl="node2" presStyleIdx="0" presStyleCnt="6" custScaleX="269850" custScaleY="13483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146B7EE3-D21A-4B52-824F-E0254388B405}" type="pres">
      <dgm:prSet presAssocID="{A7F851A9-0D97-4200-AAB7-54FEECA2BF32}" presName="level3hierChild" presStyleCnt="0"/>
      <dgm:spPr/>
      <dgm:t>
        <a:bodyPr/>
        <a:lstStyle/>
        <a:p>
          <a:endParaRPr lang="fr-FR"/>
        </a:p>
      </dgm:t>
    </dgm:pt>
    <dgm:pt modelId="{2F4CAC43-2E8A-4FC5-9A2D-282E64222327}" type="pres">
      <dgm:prSet presAssocID="{152F7586-F2F5-4EA1-BB6F-496E1F73D07B}" presName="conn2-1" presStyleLbl="parChTrans1D3" presStyleIdx="0" presStyleCnt="12"/>
      <dgm:spPr/>
      <dgm:t>
        <a:bodyPr/>
        <a:lstStyle/>
        <a:p>
          <a:endParaRPr lang="fr-FR"/>
        </a:p>
      </dgm:t>
    </dgm:pt>
    <dgm:pt modelId="{1E459740-A7E3-49D7-8B27-E930970FF551}" type="pres">
      <dgm:prSet presAssocID="{152F7586-F2F5-4EA1-BB6F-496E1F73D07B}" presName="connTx" presStyleLbl="parChTrans1D3" presStyleIdx="0" presStyleCnt="12"/>
      <dgm:spPr/>
      <dgm:t>
        <a:bodyPr/>
        <a:lstStyle/>
        <a:p>
          <a:endParaRPr lang="fr-FR"/>
        </a:p>
      </dgm:t>
    </dgm:pt>
    <dgm:pt modelId="{60BF7B78-C662-47BA-8ADC-DB41DA16C9A0}" type="pres">
      <dgm:prSet presAssocID="{8FA2C7C3-4AC4-4CF0-88B8-E0D0E68122BB}" presName="root2" presStyleCnt="0"/>
      <dgm:spPr/>
      <dgm:t>
        <a:bodyPr/>
        <a:lstStyle/>
        <a:p>
          <a:endParaRPr lang="fr-FR"/>
        </a:p>
      </dgm:t>
    </dgm:pt>
    <dgm:pt modelId="{CF05206E-347E-48FE-A035-C095228FE33C}" type="pres">
      <dgm:prSet presAssocID="{8FA2C7C3-4AC4-4CF0-88B8-E0D0E68122BB}" presName="LevelTwoTextNode" presStyleLbl="node3" presStyleIdx="0" presStyleCnt="12" custScaleX="238195" custLinFactNeighborX="-883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B9DC9D1-A05A-4BD1-AEFD-EEEC862F49E3}" type="pres">
      <dgm:prSet presAssocID="{8FA2C7C3-4AC4-4CF0-88B8-E0D0E68122BB}" presName="level3hierChild" presStyleCnt="0"/>
      <dgm:spPr/>
      <dgm:t>
        <a:bodyPr/>
        <a:lstStyle/>
        <a:p>
          <a:endParaRPr lang="fr-FR"/>
        </a:p>
      </dgm:t>
    </dgm:pt>
    <dgm:pt modelId="{16A5D9A4-5309-4AEA-A838-98F8A4DEC53E}" type="pres">
      <dgm:prSet presAssocID="{3B75E798-E1EA-4F8A-AF86-F5D19317B5CD}" presName="conn2-1" presStyleLbl="parChTrans1D3" presStyleIdx="1" presStyleCnt="12"/>
      <dgm:spPr/>
      <dgm:t>
        <a:bodyPr/>
        <a:lstStyle/>
        <a:p>
          <a:endParaRPr lang="fr-FR"/>
        </a:p>
      </dgm:t>
    </dgm:pt>
    <dgm:pt modelId="{CE88463A-B0FE-4FD8-97AD-BEB61E7CB1D5}" type="pres">
      <dgm:prSet presAssocID="{3B75E798-E1EA-4F8A-AF86-F5D19317B5CD}" presName="connTx" presStyleLbl="parChTrans1D3" presStyleIdx="1" presStyleCnt="12"/>
      <dgm:spPr/>
      <dgm:t>
        <a:bodyPr/>
        <a:lstStyle/>
        <a:p>
          <a:endParaRPr lang="fr-FR"/>
        </a:p>
      </dgm:t>
    </dgm:pt>
    <dgm:pt modelId="{4A955978-C4CF-4734-8B71-2FBBD7803A8E}" type="pres">
      <dgm:prSet presAssocID="{357E1889-95A0-479E-9579-533E8093EA27}" presName="root2" presStyleCnt="0"/>
      <dgm:spPr/>
      <dgm:t>
        <a:bodyPr/>
        <a:lstStyle/>
        <a:p>
          <a:endParaRPr lang="fr-FR"/>
        </a:p>
      </dgm:t>
    </dgm:pt>
    <dgm:pt modelId="{B52B00C9-F4CE-4AF7-B3BB-89D171451732}" type="pres">
      <dgm:prSet presAssocID="{357E1889-95A0-479E-9579-533E8093EA27}" presName="LevelTwoTextNode" presStyleLbl="node3" presStyleIdx="1" presStyleCnt="12" custScaleX="291035" custLinFactNeighborX="-883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255C83EE-E215-4BEC-B61B-476473C5E384}" type="pres">
      <dgm:prSet presAssocID="{357E1889-95A0-479E-9579-533E8093EA27}" presName="level3hierChild" presStyleCnt="0"/>
      <dgm:spPr/>
      <dgm:t>
        <a:bodyPr/>
        <a:lstStyle/>
        <a:p>
          <a:endParaRPr lang="fr-FR"/>
        </a:p>
      </dgm:t>
    </dgm:pt>
    <dgm:pt modelId="{22071EAA-CD65-43A7-A33E-E422DBA5B2C0}" type="pres">
      <dgm:prSet presAssocID="{98708050-891E-4E7C-9591-5B971A789048}" presName="conn2-1" presStyleLbl="parChTrans1D2" presStyleIdx="1" presStyleCnt="6"/>
      <dgm:spPr/>
      <dgm:t>
        <a:bodyPr/>
        <a:lstStyle/>
        <a:p>
          <a:endParaRPr lang="fr-FR"/>
        </a:p>
      </dgm:t>
    </dgm:pt>
    <dgm:pt modelId="{26BFC8C0-C06D-4EE4-9D9E-687E7BAF1FE1}" type="pres">
      <dgm:prSet presAssocID="{98708050-891E-4E7C-9591-5B971A789048}" presName="connTx" presStyleLbl="parChTrans1D2" presStyleIdx="1" presStyleCnt="6"/>
      <dgm:spPr/>
      <dgm:t>
        <a:bodyPr/>
        <a:lstStyle/>
        <a:p>
          <a:endParaRPr lang="fr-FR"/>
        </a:p>
      </dgm:t>
    </dgm:pt>
    <dgm:pt modelId="{FEC38B48-AE47-484E-AC0B-CFA533CCDACB}" type="pres">
      <dgm:prSet presAssocID="{9AAEB5B4-3AC4-4B3E-A3BE-1EC769DDCDE2}" presName="root2" presStyleCnt="0"/>
      <dgm:spPr/>
      <dgm:t>
        <a:bodyPr/>
        <a:lstStyle/>
        <a:p>
          <a:endParaRPr lang="fr-FR"/>
        </a:p>
      </dgm:t>
    </dgm:pt>
    <dgm:pt modelId="{848FCB55-7173-474B-AD62-5CB7CD862DE1}" type="pres">
      <dgm:prSet presAssocID="{9AAEB5B4-3AC4-4B3E-A3BE-1EC769DDCDE2}" presName="LevelTwoTextNode" presStyleLbl="node2" presStyleIdx="1" presStyleCnt="6" custScaleX="264691" custScaleY="148356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D7B08F95-F949-4D33-BD4E-D1F73AB67038}" type="pres">
      <dgm:prSet presAssocID="{9AAEB5B4-3AC4-4B3E-A3BE-1EC769DDCDE2}" presName="level3hierChild" presStyleCnt="0"/>
      <dgm:spPr/>
      <dgm:t>
        <a:bodyPr/>
        <a:lstStyle/>
        <a:p>
          <a:endParaRPr lang="fr-FR"/>
        </a:p>
      </dgm:t>
    </dgm:pt>
    <dgm:pt modelId="{335884E2-05F4-4C75-8B33-65FBBCC8E7AE}" type="pres">
      <dgm:prSet presAssocID="{FD8FB302-3D90-4C35-8AD7-87C790F404D3}" presName="conn2-1" presStyleLbl="parChTrans1D3" presStyleIdx="2" presStyleCnt="12"/>
      <dgm:spPr/>
      <dgm:t>
        <a:bodyPr/>
        <a:lstStyle/>
        <a:p>
          <a:endParaRPr lang="fr-FR"/>
        </a:p>
      </dgm:t>
    </dgm:pt>
    <dgm:pt modelId="{FF59B370-51E5-4C5C-A97F-CE86BAD6D9CB}" type="pres">
      <dgm:prSet presAssocID="{FD8FB302-3D90-4C35-8AD7-87C790F404D3}" presName="connTx" presStyleLbl="parChTrans1D3" presStyleIdx="2" presStyleCnt="12"/>
      <dgm:spPr/>
      <dgm:t>
        <a:bodyPr/>
        <a:lstStyle/>
        <a:p>
          <a:endParaRPr lang="fr-FR"/>
        </a:p>
      </dgm:t>
    </dgm:pt>
    <dgm:pt modelId="{7725872E-CB1B-4622-B974-15D770B417BC}" type="pres">
      <dgm:prSet presAssocID="{21999220-EDDA-48BB-9A7D-40448B1A469C}" presName="root2" presStyleCnt="0"/>
      <dgm:spPr/>
      <dgm:t>
        <a:bodyPr/>
        <a:lstStyle/>
        <a:p>
          <a:endParaRPr lang="fr-FR"/>
        </a:p>
      </dgm:t>
    </dgm:pt>
    <dgm:pt modelId="{719180BB-BD02-4760-8282-E1C6655010EB}" type="pres">
      <dgm:prSet presAssocID="{21999220-EDDA-48BB-9A7D-40448B1A469C}" presName="LevelTwoTextNode" presStyleLbl="node3" presStyleIdx="2" presStyleCnt="12" custScaleX="265456" custScaleY="103280" custLinFactNeighborX="-883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AF795AEA-5FDB-4165-B9E0-64CEF74D544A}" type="pres">
      <dgm:prSet presAssocID="{21999220-EDDA-48BB-9A7D-40448B1A469C}" presName="level3hierChild" presStyleCnt="0"/>
      <dgm:spPr/>
      <dgm:t>
        <a:bodyPr/>
        <a:lstStyle/>
        <a:p>
          <a:endParaRPr lang="fr-FR"/>
        </a:p>
      </dgm:t>
    </dgm:pt>
    <dgm:pt modelId="{975D9D50-3347-4D16-8CB6-5BDCFED015C5}" type="pres">
      <dgm:prSet presAssocID="{C41DAE7C-A4E0-40BF-9E23-CA9AFC73D4DE}" presName="conn2-1" presStyleLbl="parChTrans1D3" presStyleIdx="3" presStyleCnt="12"/>
      <dgm:spPr/>
      <dgm:t>
        <a:bodyPr/>
        <a:lstStyle/>
        <a:p>
          <a:endParaRPr lang="fr-FR"/>
        </a:p>
      </dgm:t>
    </dgm:pt>
    <dgm:pt modelId="{F60036B5-4D62-47A3-A6DF-77F774921462}" type="pres">
      <dgm:prSet presAssocID="{C41DAE7C-A4E0-40BF-9E23-CA9AFC73D4DE}" presName="connTx" presStyleLbl="parChTrans1D3" presStyleIdx="3" presStyleCnt="12"/>
      <dgm:spPr/>
      <dgm:t>
        <a:bodyPr/>
        <a:lstStyle/>
        <a:p>
          <a:endParaRPr lang="fr-FR"/>
        </a:p>
      </dgm:t>
    </dgm:pt>
    <dgm:pt modelId="{806D1A6A-369B-4022-9335-B4291BA057EF}" type="pres">
      <dgm:prSet presAssocID="{17CEA8CA-91AE-41FB-9079-830C82223B4E}" presName="root2" presStyleCnt="0"/>
      <dgm:spPr/>
      <dgm:t>
        <a:bodyPr/>
        <a:lstStyle/>
        <a:p>
          <a:endParaRPr lang="fr-FR"/>
        </a:p>
      </dgm:t>
    </dgm:pt>
    <dgm:pt modelId="{AC25FFE6-F972-4D3E-BC80-3DB611D0EB66}" type="pres">
      <dgm:prSet presAssocID="{17CEA8CA-91AE-41FB-9079-830C82223B4E}" presName="LevelTwoTextNode" presStyleLbl="node3" presStyleIdx="3" presStyleCnt="12" custScaleX="256609" custLinFactNeighborX="-883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4B61064E-3AF5-486D-89D8-737CAA88691C}" type="pres">
      <dgm:prSet presAssocID="{17CEA8CA-91AE-41FB-9079-830C82223B4E}" presName="level3hierChild" presStyleCnt="0"/>
      <dgm:spPr/>
      <dgm:t>
        <a:bodyPr/>
        <a:lstStyle/>
        <a:p>
          <a:endParaRPr lang="fr-FR"/>
        </a:p>
      </dgm:t>
    </dgm:pt>
    <dgm:pt modelId="{024B83A6-3345-4FEF-9807-DC9D467FA50F}" type="pres">
      <dgm:prSet presAssocID="{33B9DB72-8B52-457F-9ED5-098FA0DC6F31}" presName="conn2-1" presStyleLbl="parChTrans1D3" presStyleIdx="4" presStyleCnt="12"/>
      <dgm:spPr/>
      <dgm:t>
        <a:bodyPr/>
        <a:lstStyle/>
        <a:p>
          <a:endParaRPr lang="fr-FR"/>
        </a:p>
      </dgm:t>
    </dgm:pt>
    <dgm:pt modelId="{E491BCBC-BA45-4901-8E20-5C0DE27C698F}" type="pres">
      <dgm:prSet presAssocID="{33B9DB72-8B52-457F-9ED5-098FA0DC6F31}" presName="connTx" presStyleLbl="parChTrans1D3" presStyleIdx="4" presStyleCnt="12"/>
      <dgm:spPr/>
      <dgm:t>
        <a:bodyPr/>
        <a:lstStyle/>
        <a:p>
          <a:endParaRPr lang="fr-FR"/>
        </a:p>
      </dgm:t>
    </dgm:pt>
    <dgm:pt modelId="{CE8A26BD-7D48-44A5-8FF7-B321409C6B85}" type="pres">
      <dgm:prSet presAssocID="{BED20EAB-4D52-423D-8853-CF5E85260849}" presName="root2" presStyleCnt="0"/>
      <dgm:spPr/>
      <dgm:t>
        <a:bodyPr/>
        <a:lstStyle/>
        <a:p>
          <a:endParaRPr lang="fr-FR"/>
        </a:p>
      </dgm:t>
    </dgm:pt>
    <dgm:pt modelId="{5515B2F2-F19D-4BC5-9CE6-0421872C645B}" type="pres">
      <dgm:prSet presAssocID="{BED20EAB-4D52-423D-8853-CF5E85260849}" presName="LevelTwoTextNode" presStyleLbl="node3" presStyleIdx="4" presStyleCnt="12" custScaleX="265456" custLinFactNeighborX="-8837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A9D8504E-465B-4657-AF36-49702A380F05}" type="pres">
      <dgm:prSet presAssocID="{BED20EAB-4D52-423D-8853-CF5E85260849}" presName="level3hierChild" presStyleCnt="0"/>
      <dgm:spPr/>
      <dgm:t>
        <a:bodyPr/>
        <a:lstStyle/>
        <a:p>
          <a:endParaRPr lang="fr-FR"/>
        </a:p>
      </dgm:t>
    </dgm:pt>
    <dgm:pt modelId="{5DB2DAEA-0AD5-4654-BD68-344CF7047FF6}" type="pres">
      <dgm:prSet presAssocID="{6322EFC7-CBB6-472E-804C-87B45DDCD632}" presName="conn2-1" presStyleLbl="parChTrans1D3" presStyleIdx="5" presStyleCnt="12"/>
      <dgm:spPr/>
      <dgm:t>
        <a:bodyPr/>
        <a:lstStyle/>
        <a:p>
          <a:endParaRPr lang="fr-FR"/>
        </a:p>
      </dgm:t>
    </dgm:pt>
    <dgm:pt modelId="{61E82422-FEF5-416A-9A1E-3AD9D2CB6197}" type="pres">
      <dgm:prSet presAssocID="{6322EFC7-CBB6-472E-804C-87B45DDCD632}" presName="connTx" presStyleLbl="parChTrans1D3" presStyleIdx="5" presStyleCnt="12"/>
      <dgm:spPr/>
      <dgm:t>
        <a:bodyPr/>
        <a:lstStyle/>
        <a:p>
          <a:endParaRPr lang="fr-FR"/>
        </a:p>
      </dgm:t>
    </dgm:pt>
    <dgm:pt modelId="{B6A577F8-8D22-418F-A995-40F13EF872D3}" type="pres">
      <dgm:prSet presAssocID="{11924AAE-2020-49E8-A570-5FAE4A238282}" presName="root2" presStyleCnt="0"/>
      <dgm:spPr/>
      <dgm:t>
        <a:bodyPr/>
        <a:lstStyle/>
        <a:p>
          <a:endParaRPr lang="fr-FR"/>
        </a:p>
      </dgm:t>
    </dgm:pt>
    <dgm:pt modelId="{2FD2FB5F-52EB-4489-B740-34E9FB4F8688}" type="pres">
      <dgm:prSet presAssocID="{11924AAE-2020-49E8-A570-5FAE4A238282}" presName="LevelTwoTextNode" presStyleLbl="node3" presStyleIdx="5" presStyleCnt="12" custScaleX="335858" custLinFactNeighborX="-8428" custLinFactNeighborY="-182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B6C83BB4-E01D-4C79-B3B6-68157F28785C}" type="pres">
      <dgm:prSet presAssocID="{11924AAE-2020-49E8-A570-5FAE4A238282}" presName="level3hierChild" presStyleCnt="0"/>
      <dgm:spPr/>
      <dgm:t>
        <a:bodyPr/>
        <a:lstStyle/>
        <a:p>
          <a:endParaRPr lang="fr-FR"/>
        </a:p>
      </dgm:t>
    </dgm:pt>
    <dgm:pt modelId="{425E1EEF-7DD1-46CD-9509-25841F379A9C}" type="pres">
      <dgm:prSet presAssocID="{582E672C-7073-4A9D-9727-8B6431875573}" presName="conn2-1" presStyleLbl="parChTrans1D2" presStyleIdx="2" presStyleCnt="6"/>
      <dgm:spPr/>
      <dgm:t>
        <a:bodyPr/>
        <a:lstStyle/>
        <a:p>
          <a:endParaRPr lang="fr-FR"/>
        </a:p>
      </dgm:t>
    </dgm:pt>
    <dgm:pt modelId="{651E3EE5-F582-4721-9757-A91278822097}" type="pres">
      <dgm:prSet presAssocID="{582E672C-7073-4A9D-9727-8B6431875573}" presName="connTx" presStyleLbl="parChTrans1D2" presStyleIdx="2" presStyleCnt="6"/>
      <dgm:spPr/>
      <dgm:t>
        <a:bodyPr/>
        <a:lstStyle/>
        <a:p>
          <a:endParaRPr lang="fr-FR"/>
        </a:p>
      </dgm:t>
    </dgm:pt>
    <dgm:pt modelId="{9BD55AA8-0CFE-4F7B-BE67-EF2A3CB2E7C0}" type="pres">
      <dgm:prSet presAssocID="{E6A52296-206A-471D-AE49-A64466B032F4}" presName="root2" presStyleCnt="0"/>
      <dgm:spPr/>
      <dgm:t>
        <a:bodyPr/>
        <a:lstStyle/>
        <a:p>
          <a:endParaRPr lang="fr-FR"/>
        </a:p>
      </dgm:t>
    </dgm:pt>
    <dgm:pt modelId="{1D8D6A72-56B1-4526-8763-A26CD1E1FD44}" type="pres">
      <dgm:prSet presAssocID="{E6A52296-206A-471D-AE49-A64466B032F4}" presName="LevelTwoTextNode" presStyleLbl="node2" presStyleIdx="2" presStyleCnt="6" custScaleX="269850" custScaleY="13557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8DBC567F-57D1-41A2-8D12-E96723B4FA93}" type="pres">
      <dgm:prSet presAssocID="{E6A52296-206A-471D-AE49-A64466B032F4}" presName="level3hierChild" presStyleCnt="0"/>
      <dgm:spPr/>
      <dgm:t>
        <a:bodyPr/>
        <a:lstStyle/>
        <a:p>
          <a:endParaRPr lang="fr-FR"/>
        </a:p>
      </dgm:t>
    </dgm:pt>
    <dgm:pt modelId="{789A878B-02A2-43FF-B3F7-D732D19E2782}" type="pres">
      <dgm:prSet presAssocID="{24EC6841-BF36-4C13-AA76-06E64B215840}" presName="conn2-1" presStyleLbl="parChTrans1D3" presStyleIdx="6" presStyleCnt="12"/>
      <dgm:spPr/>
      <dgm:t>
        <a:bodyPr/>
        <a:lstStyle/>
        <a:p>
          <a:endParaRPr lang="fr-FR"/>
        </a:p>
      </dgm:t>
    </dgm:pt>
    <dgm:pt modelId="{683AF073-7B41-457A-B17A-179EF70364AC}" type="pres">
      <dgm:prSet presAssocID="{24EC6841-BF36-4C13-AA76-06E64B215840}" presName="connTx" presStyleLbl="parChTrans1D3" presStyleIdx="6" presStyleCnt="12"/>
      <dgm:spPr/>
      <dgm:t>
        <a:bodyPr/>
        <a:lstStyle/>
        <a:p>
          <a:endParaRPr lang="fr-FR"/>
        </a:p>
      </dgm:t>
    </dgm:pt>
    <dgm:pt modelId="{F2BD06D1-731C-44E2-8DF8-724637A8FB71}" type="pres">
      <dgm:prSet presAssocID="{BB308F73-B920-48FF-87BF-F03F0B29A750}" presName="root2" presStyleCnt="0"/>
      <dgm:spPr/>
      <dgm:t>
        <a:bodyPr/>
        <a:lstStyle/>
        <a:p>
          <a:endParaRPr lang="fr-FR"/>
        </a:p>
      </dgm:t>
    </dgm:pt>
    <dgm:pt modelId="{872D8E2C-B497-4CBB-8D65-D95B5F825C91}" type="pres">
      <dgm:prSet presAssocID="{BB308F73-B920-48FF-87BF-F03F0B29A750}" presName="LevelTwoTextNode" presStyleLbl="node3" presStyleIdx="6" presStyleCnt="12" custScaleX="36534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2440F666-341E-479D-B3CA-9A1BDFEE7B3F}" type="pres">
      <dgm:prSet presAssocID="{BB308F73-B920-48FF-87BF-F03F0B29A750}" presName="level3hierChild" presStyleCnt="0"/>
      <dgm:spPr/>
      <dgm:t>
        <a:bodyPr/>
        <a:lstStyle/>
        <a:p>
          <a:endParaRPr lang="fr-FR"/>
        </a:p>
      </dgm:t>
    </dgm:pt>
    <dgm:pt modelId="{43F742FB-2091-448B-B01A-4B369E2811C5}" type="pres">
      <dgm:prSet presAssocID="{D2D63D01-05EF-46D6-9205-21ED4CF0DD18}" presName="conn2-1" presStyleLbl="parChTrans1D3" presStyleIdx="7" presStyleCnt="12"/>
      <dgm:spPr/>
      <dgm:t>
        <a:bodyPr/>
        <a:lstStyle/>
        <a:p>
          <a:endParaRPr lang="fr-FR"/>
        </a:p>
      </dgm:t>
    </dgm:pt>
    <dgm:pt modelId="{611D1192-F403-4713-BE0F-8F4FABD88B47}" type="pres">
      <dgm:prSet presAssocID="{D2D63D01-05EF-46D6-9205-21ED4CF0DD18}" presName="connTx" presStyleLbl="parChTrans1D3" presStyleIdx="7" presStyleCnt="12"/>
      <dgm:spPr/>
      <dgm:t>
        <a:bodyPr/>
        <a:lstStyle/>
        <a:p>
          <a:endParaRPr lang="fr-FR"/>
        </a:p>
      </dgm:t>
    </dgm:pt>
    <dgm:pt modelId="{2D4296F5-B5B5-4237-87D2-8F51963D9F92}" type="pres">
      <dgm:prSet presAssocID="{AFFE391C-D126-49B7-91CA-C25F1E3250D2}" presName="root2" presStyleCnt="0"/>
      <dgm:spPr/>
      <dgm:t>
        <a:bodyPr/>
        <a:lstStyle/>
        <a:p>
          <a:endParaRPr lang="fr-FR"/>
        </a:p>
      </dgm:t>
    </dgm:pt>
    <dgm:pt modelId="{68E1ABAA-2829-45E8-9392-C67B36C472D7}" type="pres">
      <dgm:prSet presAssocID="{AFFE391C-D126-49B7-91CA-C25F1E3250D2}" presName="LevelTwoTextNode" presStyleLbl="node3" presStyleIdx="7" presStyleCnt="12" custScaleX="27246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0F337C3-0A06-4F06-995A-498C20985851}" type="pres">
      <dgm:prSet presAssocID="{AFFE391C-D126-49B7-91CA-C25F1E3250D2}" presName="level3hierChild" presStyleCnt="0"/>
      <dgm:spPr/>
      <dgm:t>
        <a:bodyPr/>
        <a:lstStyle/>
        <a:p>
          <a:endParaRPr lang="fr-FR"/>
        </a:p>
      </dgm:t>
    </dgm:pt>
    <dgm:pt modelId="{BEDD93C8-447C-4DC4-A3EC-C8E46FCF4E52}" type="pres">
      <dgm:prSet presAssocID="{4632010B-0646-43E1-9A68-CBA215124B72}" presName="conn2-1" presStyleLbl="parChTrans1D3" presStyleIdx="8" presStyleCnt="12"/>
      <dgm:spPr/>
      <dgm:t>
        <a:bodyPr/>
        <a:lstStyle/>
        <a:p>
          <a:endParaRPr lang="fr-FR"/>
        </a:p>
      </dgm:t>
    </dgm:pt>
    <dgm:pt modelId="{3267F39C-FF84-4126-9E75-C9A3DA9CC373}" type="pres">
      <dgm:prSet presAssocID="{4632010B-0646-43E1-9A68-CBA215124B72}" presName="connTx" presStyleLbl="parChTrans1D3" presStyleIdx="8" presStyleCnt="12"/>
      <dgm:spPr/>
      <dgm:t>
        <a:bodyPr/>
        <a:lstStyle/>
        <a:p>
          <a:endParaRPr lang="fr-FR"/>
        </a:p>
      </dgm:t>
    </dgm:pt>
    <dgm:pt modelId="{F1F4F29C-DAE3-4BC5-B875-140004FBC2AD}" type="pres">
      <dgm:prSet presAssocID="{D992E950-1AC2-40AE-AC59-D9ABC1B77BEC}" presName="root2" presStyleCnt="0"/>
      <dgm:spPr/>
      <dgm:t>
        <a:bodyPr/>
        <a:lstStyle/>
        <a:p>
          <a:endParaRPr lang="fr-FR"/>
        </a:p>
      </dgm:t>
    </dgm:pt>
    <dgm:pt modelId="{860E3EDC-1467-403E-8412-0FB8A5036080}" type="pres">
      <dgm:prSet presAssocID="{D992E950-1AC2-40AE-AC59-D9ABC1B77BEC}" presName="LevelTwoTextNode" presStyleLbl="node3" presStyleIdx="8" presStyleCnt="12" custScaleX="36896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7667CBB-7447-4E30-97B2-14F2EC280DBB}" type="pres">
      <dgm:prSet presAssocID="{D992E950-1AC2-40AE-AC59-D9ABC1B77BEC}" presName="level3hierChild" presStyleCnt="0"/>
      <dgm:spPr/>
      <dgm:t>
        <a:bodyPr/>
        <a:lstStyle/>
        <a:p>
          <a:endParaRPr lang="fr-FR"/>
        </a:p>
      </dgm:t>
    </dgm:pt>
    <dgm:pt modelId="{5586324B-76D1-4921-9BB9-12D6C76C9189}" type="pres">
      <dgm:prSet presAssocID="{CD01A7AB-0506-46C1-9BA9-C7502CF68B99}" presName="root1" presStyleCnt="0"/>
      <dgm:spPr/>
      <dgm:t>
        <a:bodyPr/>
        <a:lstStyle/>
        <a:p>
          <a:endParaRPr lang="fr-FR"/>
        </a:p>
      </dgm:t>
    </dgm:pt>
    <dgm:pt modelId="{4D0FD1AE-A3A1-4AE9-8174-09723E3EC1EB}" type="pres">
      <dgm:prSet presAssocID="{CD01A7AB-0506-46C1-9BA9-C7502CF68B99}" presName="LevelOneTextNode" presStyleLbl="node0" presStyleIdx="1" presStyleCnt="2" custScaleX="197398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B603D863-C45F-468A-9BF7-3A10568EECF6}" type="pres">
      <dgm:prSet presAssocID="{CD01A7AB-0506-46C1-9BA9-C7502CF68B99}" presName="level2hierChild" presStyleCnt="0"/>
      <dgm:spPr/>
      <dgm:t>
        <a:bodyPr/>
        <a:lstStyle/>
        <a:p>
          <a:endParaRPr lang="fr-FR"/>
        </a:p>
      </dgm:t>
    </dgm:pt>
    <dgm:pt modelId="{3A8C8BDE-B2C9-45FA-B44E-3663E68DD5A4}" type="pres">
      <dgm:prSet presAssocID="{C18B053A-1CC7-43A8-AF0B-39DC8051C21E}" presName="conn2-1" presStyleLbl="parChTrans1D2" presStyleIdx="3" presStyleCnt="6"/>
      <dgm:spPr/>
      <dgm:t>
        <a:bodyPr/>
        <a:lstStyle/>
        <a:p>
          <a:endParaRPr lang="fr-FR"/>
        </a:p>
      </dgm:t>
    </dgm:pt>
    <dgm:pt modelId="{DC87C846-1189-4B89-9186-B26406363DEC}" type="pres">
      <dgm:prSet presAssocID="{C18B053A-1CC7-43A8-AF0B-39DC8051C21E}" presName="connTx" presStyleLbl="parChTrans1D2" presStyleIdx="3" presStyleCnt="6"/>
      <dgm:spPr/>
      <dgm:t>
        <a:bodyPr/>
        <a:lstStyle/>
        <a:p>
          <a:endParaRPr lang="fr-FR"/>
        </a:p>
      </dgm:t>
    </dgm:pt>
    <dgm:pt modelId="{981B2C04-240D-41A8-869C-2DC3CA94A63A}" type="pres">
      <dgm:prSet presAssocID="{C06767CC-2B8B-464D-9964-8D73CE3BC227}" presName="root2" presStyleCnt="0"/>
      <dgm:spPr/>
      <dgm:t>
        <a:bodyPr/>
        <a:lstStyle/>
        <a:p>
          <a:endParaRPr lang="fr-FR"/>
        </a:p>
      </dgm:t>
    </dgm:pt>
    <dgm:pt modelId="{CC09EB61-E13E-4846-ADE4-D13F2779952B}" type="pres">
      <dgm:prSet presAssocID="{C06767CC-2B8B-464D-9964-8D73CE3BC227}" presName="LevelTwoTextNode" presStyleLbl="node2" presStyleIdx="3" presStyleCnt="6" custScaleX="173046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051CF259-293E-434A-93EB-A50E48FE174F}" type="pres">
      <dgm:prSet presAssocID="{C06767CC-2B8B-464D-9964-8D73CE3BC227}" presName="level3hierChild" presStyleCnt="0"/>
      <dgm:spPr/>
      <dgm:t>
        <a:bodyPr/>
        <a:lstStyle/>
        <a:p>
          <a:endParaRPr lang="fr-FR"/>
        </a:p>
      </dgm:t>
    </dgm:pt>
    <dgm:pt modelId="{61E3094C-AE53-4AD0-A24E-D7B15FD3A3ED}" type="pres">
      <dgm:prSet presAssocID="{9147D091-7078-44FC-B8AA-2A9532758971}" presName="conn2-1" presStyleLbl="parChTrans1D3" presStyleIdx="9" presStyleCnt="12"/>
      <dgm:spPr/>
      <dgm:t>
        <a:bodyPr/>
        <a:lstStyle/>
        <a:p>
          <a:endParaRPr lang="fr-FR"/>
        </a:p>
      </dgm:t>
    </dgm:pt>
    <dgm:pt modelId="{10F58AD9-1598-4466-9AAD-C54CA7B5E817}" type="pres">
      <dgm:prSet presAssocID="{9147D091-7078-44FC-B8AA-2A9532758971}" presName="connTx" presStyleLbl="parChTrans1D3" presStyleIdx="9" presStyleCnt="12"/>
      <dgm:spPr/>
      <dgm:t>
        <a:bodyPr/>
        <a:lstStyle/>
        <a:p>
          <a:endParaRPr lang="fr-FR"/>
        </a:p>
      </dgm:t>
    </dgm:pt>
    <dgm:pt modelId="{29192466-13DC-4988-B794-AFE175927BC4}" type="pres">
      <dgm:prSet presAssocID="{1FD87B5A-B8C6-458B-8593-88B9EE71757F}" presName="root2" presStyleCnt="0"/>
      <dgm:spPr/>
      <dgm:t>
        <a:bodyPr/>
        <a:lstStyle/>
        <a:p>
          <a:endParaRPr lang="fr-FR"/>
        </a:p>
      </dgm:t>
    </dgm:pt>
    <dgm:pt modelId="{535F5EFE-E50B-457E-82A7-CE3CC4723939}" type="pres">
      <dgm:prSet presAssocID="{1FD87B5A-B8C6-458B-8593-88B9EE71757F}" presName="LevelTwoTextNode" presStyleLbl="node3" presStyleIdx="9" presStyleCnt="12" custScaleX="110854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68130EC7-3238-4762-9E6C-A6E5150CFF4C}" type="pres">
      <dgm:prSet presAssocID="{1FD87B5A-B8C6-458B-8593-88B9EE71757F}" presName="level3hierChild" presStyleCnt="0"/>
      <dgm:spPr/>
      <dgm:t>
        <a:bodyPr/>
        <a:lstStyle/>
        <a:p>
          <a:endParaRPr lang="fr-FR"/>
        </a:p>
      </dgm:t>
    </dgm:pt>
    <dgm:pt modelId="{12411CF6-4B60-495B-8562-16413361D9AE}" type="pres">
      <dgm:prSet presAssocID="{0B0A798B-4A1C-482D-8C3B-36B411F55CA9}" presName="conn2-1" presStyleLbl="parChTrans1D2" presStyleIdx="4" presStyleCnt="6"/>
      <dgm:spPr/>
      <dgm:t>
        <a:bodyPr/>
        <a:lstStyle/>
        <a:p>
          <a:endParaRPr lang="fr-FR"/>
        </a:p>
      </dgm:t>
    </dgm:pt>
    <dgm:pt modelId="{BA4B1661-84DD-4BF9-B9BC-17F2F91EABDE}" type="pres">
      <dgm:prSet presAssocID="{0B0A798B-4A1C-482D-8C3B-36B411F55CA9}" presName="connTx" presStyleLbl="parChTrans1D2" presStyleIdx="4" presStyleCnt="6"/>
      <dgm:spPr/>
      <dgm:t>
        <a:bodyPr/>
        <a:lstStyle/>
        <a:p>
          <a:endParaRPr lang="fr-FR"/>
        </a:p>
      </dgm:t>
    </dgm:pt>
    <dgm:pt modelId="{103E94AF-78E9-4EB2-BA01-544FB573B88A}" type="pres">
      <dgm:prSet presAssocID="{9977FDE4-7088-4D78-88A8-EB1CE57BB4D5}" presName="root2" presStyleCnt="0"/>
      <dgm:spPr/>
      <dgm:t>
        <a:bodyPr/>
        <a:lstStyle/>
        <a:p>
          <a:endParaRPr lang="fr-FR"/>
        </a:p>
      </dgm:t>
    </dgm:pt>
    <dgm:pt modelId="{2FA4B155-1A70-4F4C-9E52-AAEA5CD5F178}" type="pres">
      <dgm:prSet presAssocID="{9977FDE4-7088-4D78-88A8-EB1CE57BB4D5}" presName="LevelTwoTextNode" presStyleLbl="node2" presStyleIdx="4" presStyleCnt="6" custScaleX="173046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E0BD5DDB-30AD-48B0-AB16-6FF9D31E7647}" type="pres">
      <dgm:prSet presAssocID="{9977FDE4-7088-4D78-88A8-EB1CE57BB4D5}" presName="level3hierChild" presStyleCnt="0"/>
      <dgm:spPr/>
      <dgm:t>
        <a:bodyPr/>
        <a:lstStyle/>
        <a:p>
          <a:endParaRPr lang="fr-FR"/>
        </a:p>
      </dgm:t>
    </dgm:pt>
    <dgm:pt modelId="{E1258C57-0DAF-43FE-BA0B-EE68094BA42C}" type="pres">
      <dgm:prSet presAssocID="{0FF8A128-275D-4762-9598-E52C864396D7}" presName="conn2-1" presStyleLbl="parChTrans1D3" presStyleIdx="10" presStyleCnt="12"/>
      <dgm:spPr/>
      <dgm:t>
        <a:bodyPr/>
        <a:lstStyle/>
        <a:p>
          <a:endParaRPr lang="fr-FR"/>
        </a:p>
      </dgm:t>
    </dgm:pt>
    <dgm:pt modelId="{9A755BD4-BBFD-4EF2-A56B-FEA60E0AFE25}" type="pres">
      <dgm:prSet presAssocID="{0FF8A128-275D-4762-9598-E52C864396D7}" presName="connTx" presStyleLbl="parChTrans1D3" presStyleIdx="10" presStyleCnt="12"/>
      <dgm:spPr/>
      <dgm:t>
        <a:bodyPr/>
        <a:lstStyle/>
        <a:p>
          <a:endParaRPr lang="fr-FR"/>
        </a:p>
      </dgm:t>
    </dgm:pt>
    <dgm:pt modelId="{97A14B69-9955-4821-AE50-1BB7E0BEF7D2}" type="pres">
      <dgm:prSet presAssocID="{12240EFF-D090-40A0-A1C3-38A3A255CAC9}" presName="root2" presStyleCnt="0"/>
      <dgm:spPr/>
      <dgm:t>
        <a:bodyPr/>
        <a:lstStyle/>
        <a:p>
          <a:endParaRPr lang="fr-FR"/>
        </a:p>
      </dgm:t>
    </dgm:pt>
    <dgm:pt modelId="{4E15369F-044F-4852-8C5C-5EDB122D8A34}" type="pres">
      <dgm:prSet presAssocID="{12240EFF-D090-40A0-A1C3-38A3A255CAC9}" presName="LevelTwoTextNode" presStyleLbl="node3" presStyleIdx="10" presStyleCnt="12" custScaleX="110854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0378E0CB-6A71-45D1-B5FE-5A91719282B9}" type="pres">
      <dgm:prSet presAssocID="{12240EFF-D090-40A0-A1C3-38A3A255CAC9}" presName="level3hierChild" presStyleCnt="0"/>
      <dgm:spPr/>
      <dgm:t>
        <a:bodyPr/>
        <a:lstStyle/>
        <a:p>
          <a:endParaRPr lang="fr-FR"/>
        </a:p>
      </dgm:t>
    </dgm:pt>
    <dgm:pt modelId="{69D4B018-40CB-49C8-A314-C89C3C945130}" type="pres">
      <dgm:prSet presAssocID="{D3EEEBC5-B477-4D33-B203-48AB7CF04887}" presName="conn2-1" presStyleLbl="parChTrans1D2" presStyleIdx="5" presStyleCnt="6"/>
      <dgm:spPr/>
      <dgm:t>
        <a:bodyPr/>
        <a:lstStyle/>
        <a:p>
          <a:endParaRPr lang="fr-FR"/>
        </a:p>
      </dgm:t>
    </dgm:pt>
    <dgm:pt modelId="{673199F2-C281-4D66-ADA4-4389025C8E0C}" type="pres">
      <dgm:prSet presAssocID="{D3EEEBC5-B477-4D33-B203-48AB7CF04887}" presName="connTx" presStyleLbl="parChTrans1D2" presStyleIdx="5" presStyleCnt="6"/>
      <dgm:spPr/>
      <dgm:t>
        <a:bodyPr/>
        <a:lstStyle/>
        <a:p>
          <a:endParaRPr lang="fr-FR"/>
        </a:p>
      </dgm:t>
    </dgm:pt>
    <dgm:pt modelId="{EAB30F7A-194A-4AE0-9CDC-8046CEAC70D5}" type="pres">
      <dgm:prSet presAssocID="{B652F6C0-C0EC-4A94-B057-F1921B6F0E59}" presName="root2" presStyleCnt="0"/>
      <dgm:spPr/>
      <dgm:t>
        <a:bodyPr/>
        <a:lstStyle/>
        <a:p>
          <a:endParaRPr lang="fr-FR"/>
        </a:p>
      </dgm:t>
    </dgm:pt>
    <dgm:pt modelId="{7821B896-C30E-411B-97DA-0ABBC0A5DBEE}" type="pres">
      <dgm:prSet presAssocID="{B652F6C0-C0EC-4A94-B057-F1921B6F0E59}" presName="LevelTwoTextNode" presStyleLbl="node2" presStyleIdx="5" presStyleCnt="6" custScaleX="173046" custScaleY="111413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24C351F-61DF-48C8-B5BE-167E22AD13C5}" type="pres">
      <dgm:prSet presAssocID="{B652F6C0-C0EC-4A94-B057-F1921B6F0E59}" presName="level3hierChild" presStyleCnt="0"/>
      <dgm:spPr/>
      <dgm:t>
        <a:bodyPr/>
        <a:lstStyle/>
        <a:p>
          <a:endParaRPr lang="fr-FR"/>
        </a:p>
      </dgm:t>
    </dgm:pt>
    <dgm:pt modelId="{BF39FBE1-F10A-48B1-911B-7BE4288299A9}" type="pres">
      <dgm:prSet presAssocID="{815EB729-C4D1-4720-A6A2-1FF50C0E9953}" presName="conn2-1" presStyleLbl="parChTrans1D3" presStyleIdx="11" presStyleCnt="12"/>
      <dgm:spPr/>
      <dgm:t>
        <a:bodyPr/>
        <a:lstStyle/>
        <a:p>
          <a:endParaRPr lang="fr-FR"/>
        </a:p>
      </dgm:t>
    </dgm:pt>
    <dgm:pt modelId="{CC70FB6F-EE5E-46D9-852E-59D05575A1EF}" type="pres">
      <dgm:prSet presAssocID="{815EB729-C4D1-4720-A6A2-1FF50C0E9953}" presName="connTx" presStyleLbl="parChTrans1D3" presStyleIdx="11" presStyleCnt="12"/>
      <dgm:spPr/>
      <dgm:t>
        <a:bodyPr/>
        <a:lstStyle/>
        <a:p>
          <a:endParaRPr lang="fr-FR"/>
        </a:p>
      </dgm:t>
    </dgm:pt>
    <dgm:pt modelId="{F8C94C47-E5F5-4831-AA21-6EB286CA45D7}" type="pres">
      <dgm:prSet presAssocID="{02C31BDE-3150-46F7-AF81-85A1B6544E1E}" presName="root2" presStyleCnt="0"/>
      <dgm:spPr/>
      <dgm:t>
        <a:bodyPr/>
        <a:lstStyle/>
        <a:p>
          <a:endParaRPr lang="fr-FR"/>
        </a:p>
      </dgm:t>
    </dgm:pt>
    <dgm:pt modelId="{A7133CC5-3C5F-47F1-AE2A-04786ED41DE4}" type="pres">
      <dgm:prSet presAssocID="{02C31BDE-3150-46F7-AF81-85A1B6544E1E}" presName="LevelTwoTextNode" presStyleLbl="node3" presStyleIdx="11" presStyleCnt="12" custScaleX="110854" custLinFactNeighborX="-57365" custLinFactNeighborY="13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D836E428-9576-4B0B-BDAA-32AB84F2D2F2}" type="pres">
      <dgm:prSet presAssocID="{02C31BDE-3150-46F7-AF81-85A1B6544E1E}" presName="level3hierChild" presStyleCnt="0"/>
      <dgm:spPr/>
      <dgm:t>
        <a:bodyPr/>
        <a:lstStyle/>
        <a:p>
          <a:endParaRPr lang="fr-FR"/>
        </a:p>
      </dgm:t>
    </dgm:pt>
  </dgm:ptLst>
  <dgm:cxnLst>
    <dgm:cxn modelId="{ACBF4937-E8D6-45E6-999B-CB3EA0EA3EC1}" type="presOf" srcId="{0B0A798B-4A1C-482D-8C3B-36B411F55CA9}" destId="{BA4B1661-84DD-4BF9-B9BC-17F2F91EABDE}" srcOrd="1" destOrd="0" presId="urn:microsoft.com/office/officeart/2005/8/layout/hierarchy2"/>
    <dgm:cxn modelId="{7CC9517B-C6CC-437C-9894-044E7C5F0F05}" type="presOf" srcId="{21999220-EDDA-48BB-9A7D-40448B1A469C}" destId="{719180BB-BD02-4760-8282-E1C6655010EB}" srcOrd="0" destOrd="0" presId="urn:microsoft.com/office/officeart/2005/8/layout/hierarchy2"/>
    <dgm:cxn modelId="{42B1A606-D051-475A-A0BE-28B1A72386F3}" type="presOf" srcId="{24EC6841-BF36-4C13-AA76-06E64B215840}" destId="{683AF073-7B41-457A-B17A-179EF70364AC}" srcOrd="1" destOrd="0" presId="urn:microsoft.com/office/officeart/2005/8/layout/hierarchy2"/>
    <dgm:cxn modelId="{87932C12-DBE1-4053-8DCF-93F32D3D8F25}" type="presOf" srcId="{8FA2C7C3-4AC4-4CF0-88B8-E0D0E68122BB}" destId="{CF05206E-347E-48FE-A035-C095228FE33C}" srcOrd="0" destOrd="0" presId="urn:microsoft.com/office/officeart/2005/8/layout/hierarchy2"/>
    <dgm:cxn modelId="{E620EF4A-9507-4E2B-8B83-12646E505D52}" srcId="{CD01A7AB-0506-46C1-9BA9-C7502CF68B99}" destId="{C06767CC-2B8B-464D-9964-8D73CE3BC227}" srcOrd="0" destOrd="0" parTransId="{C18B053A-1CC7-43A8-AF0B-39DC8051C21E}" sibTransId="{F6D389E6-80B2-49BD-BA27-1E694A482F71}"/>
    <dgm:cxn modelId="{6A2328E9-7673-4124-B44E-EA7FCC40A520}" type="presOf" srcId="{B652F6C0-C0EC-4A94-B057-F1921B6F0E59}" destId="{7821B896-C30E-411B-97DA-0ABBC0A5DBEE}" srcOrd="0" destOrd="0" presId="urn:microsoft.com/office/officeart/2005/8/layout/hierarchy2"/>
    <dgm:cxn modelId="{F8D0DF70-11DD-4FF9-9218-F48E9665DA9D}" srcId="{C06767CC-2B8B-464D-9964-8D73CE3BC227}" destId="{1FD87B5A-B8C6-458B-8593-88B9EE71757F}" srcOrd="0" destOrd="0" parTransId="{9147D091-7078-44FC-B8AA-2A9532758971}" sibTransId="{54F09C9A-58BA-40D0-A160-E4444D51D62C}"/>
    <dgm:cxn modelId="{3F249D67-08C8-4544-A21D-77056D04DE25}" type="presOf" srcId="{A7F851A9-0D97-4200-AAB7-54FEECA2BF32}" destId="{771190BE-EA83-4470-A5A6-D3E14E9CC34B}" srcOrd="0" destOrd="0" presId="urn:microsoft.com/office/officeart/2005/8/layout/hierarchy2"/>
    <dgm:cxn modelId="{719710FA-6E13-48CB-89CB-F8625033F4C2}" srcId="{3D518839-55D8-4E68-B201-16D6892704A9}" destId="{CD01A7AB-0506-46C1-9BA9-C7502CF68B99}" srcOrd="1" destOrd="0" parTransId="{9718B16E-95C7-4B8A-B1B5-0AA10C426CFD}" sibTransId="{BFC18989-0BBA-4EC1-B924-F1D7CD6A3AD3}"/>
    <dgm:cxn modelId="{A03FB381-4D2C-4A28-AADE-635BD76D499D}" type="presOf" srcId="{C41DAE7C-A4E0-40BF-9E23-CA9AFC73D4DE}" destId="{975D9D50-3347-4D16-8CB6-5BDCFED015C5}" srcOrd="0" destOrd="0" presId="urn:microsoft.com/office/officeart/2005/8/layout/hierarchy2"/>
    <dgm:cxn modelId="{C72E4418-EC72-4144-A83C-D28E0FBDD773}" type="presOf" srcId="{BB308F73-B920-48FF-87BF-F03F0B29A750}" destId="{872D8E2C-B497-4CBB-8D65-D95B5F825C91}" srcOrd="0" destOrd="0" presId="urn:microsoft.com/office/officeart/2005/8/layout/hierarchy2"/>
    <dgm:cxn modelId="{FCE24327-F203-413C-A22B-5B29BA4A3B95}" srcId="{CD01A7AB-0506-46C1-9BA9-C7502CF68B99}" destId="{B652F6C0-C0EC-4A94-B057-F1921B6F0E59}" srcOrd="2" destOrd="0" parTransId="{D3EEEBC5-B477-4D33-B203-48AB7CF04887}" sibTransId="{4ED68222-292E-4C7D-A9A5-29D6A7946135}"/>
    <dgm:cxn modelId="{D111DD82-D524-46B8-A0D2-C72CF82523C3}" type="presOf" srcId="{98708050-891E-4E7C-9591-5B971A789048}" destId="{22071EAA-CD65-43A7-A33E-E422DBA5B2C0}" srcOrd="0" destOrd="0" presId="urn:microsoft.com/office/officeart/2005/8/layout/hierarchy2"/>
    <dgm:cxn modelId="{40A4C477-F0E5-41E2-8DA8-0D71DEC06229}" type="presOf" srcId="{33B9DB72-8B52-457F-9ED5-098FA0DC6F31}" destId="{E491BCBC-BA45-4901-8E20-5C0DE27C698F}" srcOrd="1" destOrd="0" presId="urn:microsoft.com/office/officeart/2005/8/layout/hierarchy2"/>
    <dgm:cxn modelId="{D322DE1A-3C3B-466F-9D74-62D2BD90756C}" srcId="{3BC3966C-4022-4487-ACE7-F77640763046}" destId="{9AAEB5B4-3AC4-4B3E-A3BE-1EC769DDCDE2}" srcOrd="1" destOrd="0" parTransId="{98708050-891E-4E7C-9591-5B971A789048}" sibTransId="{DE49C728-7220-4458-A3BD-DD46F6B87588}"/>
    <dgm:cxn modelId="{E9201700-3968-4B47-9B16-317A362EEE2F}" type="presOf" srcId="{3B75E798-E1EA-4F8A-AF86-F5D19317B5CD}" destId="{CE88463A-B0FE-4FD8-97AD-BEB61E7CB1D5}" srcOrd="1" destOrd="0" presId="urn:microsoft.com/office/officeart/2005/8/layout/hierarchy2"/>
    <dgm:cxn modelId="{91CA3E69-9466-4D24-ABA4-A250C3B5FDD7}" type="presOf" srcId="{FD8FB302-3D90-4C35-8AD7-87C790F404D3}" destId="{FF59B370-51E5-4C5C-A97F-CE86BAD6D9CB}" srcOrd="1" destOrd="0" presId="urn:microsoft.com/office/officeart/2005/8/layout/hierarchy2"/>
    <dgm:cxn modelId="{A499D3B8-8A47-467F-A42F-531D0C43806F}" type="presOf" srcId="{02C31BDE-3150-46F7-AF81-85A1B6544E1E}" destId="{A7133CC5-3C5F-47F1-AE2A-04786ED41DE4}" srcOrd="0" destOrd="0" presId="urn:microsoft.com/office/officeart/2005/8/layout/hierarchy2"/>
    <dgm:cxn modelId="{87494098-EE7E-47DA-BE10-A994C283DFEE}" type="presOf" srcId="{E6A52296-206A-471D-AE49-A64466B032F4}" destId="{1D8D6A72-56B1-4526-8763-A26CD1E1FD44}" srcOrd="0" destOrd="0" presId="urn:microsoft.com/office/officeart/2005/8/layout/hierarchy2"/>
    <dgm:cxn modelId="{71E4172B-42DC-45B2-923A-6B830F1384F1}" type="presOf" srcId="{CD01A7AB-0506-46C1-9BA9-C7502CF68B99}" destId="{4D0FD1AE-A3A1-4AE9-8174-09723E3EC1EB}" srcOrd="0" destOrd="0" presId="urn:microsoft.com/office/officeart/2005/8/layout/hierarchy2"/>
    <dgm:cxn modelId="{6D99E8FC-2AF2-4056-8869-EEFBAC6B5702}" srcId="{A7F851A9-0D97-4200-AAB7-54FEECA2BF32}" destId="{8FA2C7C3-4AC4-4CF0-88B8-E0D0E68122BB}" srcOrd="0" destOrd="0" parTransId="{152F7586-F2F5-4EA1-BB6F-496E1F73D07B}" sibTransId="{8D224274-DC4A-48BC-AE42-2DC2C89AF72B}"/>
    <dgm:cxn modelId="{C184F09B-6F8A-4484-B799-A3806AF04015}" srcId="{E6A52296-206A-471D-AE49-A64466B032F4}" destId="{D992E950-1AC2-40AE-AC59-D9ABC1B77BEC}" srcOrd="2" destOrd="0" parTransId="{4632010B-0646-43E1-9A68-CBA215124B72}" sibTransId="{C9BC6928-A41B-4201-A1F1-FDC7BF5D0F56}"/>
    <dgm:cxn modelId="{35ED7FE1-B4DE-462D-B775-CD01DDBF003E}" type="presOf" srcId="{0B0A798B-4A1C-482D-8C3B-36B411F55CA9}" destId="{12411CF6-4B60-495B-8562-16413361D9AE}" srcOrd="0" destOrd="0" presId="urn:microsoft.com/office/officeart/2005/8/layout/hierarchy2"/>
    <dgm:cxn modelId="{5FFF3AD0-91A4-46B1-A55B-9855947DD3B2}" type="presOf" srcId="{6322EFC7-CBB6-472E-804C-87B45DDCD632}" destId="{5DB2DAEA-0AD5-4654-BD68-344CF7047FF6}" srcOrd="0" destOrd="0" presId="urn:microsoft.com/office/officeart/2005/8/layout/hierarchy2"/>
    <dgm:cxn modelId="{35B68D7B-6AB0-47AF-A90E-68955AEE60E0}" type="presOf" srcId="{6322EFC7-CBB6-472E-804C-87B45DDCD632}" destId="{61E82422-FEF5-416A-9A1E-3AD9D2CB6197}" srcOrd="1" destOrd="0" presId="urn:microsoft.com/office/officeart/2005/8/layout/hierarchy2"/>
    <dgm:cxn modelId="{66C94259-7143-4125-A44F-1B3A6799A616}" type="presOf" srcId="{BED20EAB-4D52-423D-8853-CF5E85260849}" destId="{5515B2F2-F19D-4BC5-9CE6-0421872C645B}" srcOrd="0" destOrd="0" presId="urn:microsoft.com/office/officeart/2005/8/layout/hierarchy2"/>
    <dgm:cxn modelId="{1DB27A80-B9B9-4F62-974E-B658044C86F1}" srcId="{9AAEB5B4-3AC4-4B3E-A3BE-1EC769DDCDE2}" destId="{11924AAE-2020-49E8-A570-5FAE4A238282}" srcOrd="3" destOrd="0" parTransId="{6322EFC7-CBB6-472E-804C-87B45DDCD632}" sibTransId="{2734279F-8055-42E4-82DA-5F543B66D5C2}"/>
    <dgm:cxn modelId="{433C81E3-627A-4F0D-B4C5-5C906E92A386}" type="presOf" srcId="{582E672C-7073-4A9D-9727-8B6431875573}" destId="{651E3EE5-F582-4721-9757-A91278822097}" srcOrd="1" destOrd="0" presId="urn:microsoft.com/office/officeart/2005/8/layout/hierarchy2"/>
    <dgm:cxn modelId="{43F20049-C674-4587-BE70-D63C0B466F33}" type="presOf" srcId="{1FD87B5A-B8C6-458B-8593-88B9EE71757F}" destId="{535F5EFE-E50B-457E-82A7-CE3CC4723939}" srcOrd="0" destOrd="0" presId="urn:microsoft.com/office/officeart/2005/8/layout/hierarchy2"/>
    <dgm:cxn modelId="{3B5ACE4F-386A-4817-B854-FFEF5A956EDC}" srcId="{3BC3966C-4022-4487-ACE7-F77640763046}" destId="{E6A52296-206A-471D-AE49-A64466B032F4}" srcOrd="2" destOrd="0" parTransId="{582E672C-7073-4A9D-9727-8B6431875573}" sibTransId="{DB39A547-64DA-469E-8A6F-925B9BF52018}"/>
    <dgm:cxn modelId="{1E8A7F0E-D81C-4879-A9E8-CC71BAFAE7E4}" type="presOf" srcId="{0FF8A128-275D-4762-9598-E52C864396D7}" destId="{9A755BD4-BBFD-4EF2-A56B-FEA60E0AFE25}" srcOrd="1" destOrd="0" presId="urn:microsoft.com/office/officeart/2005/8/layout/hierarchy2"/>
    <dgm:cxn modelId="{3B8CDB3A-3423-4BB4-9A53-B59FFBC668F3}" type="presOf" srcId="{815EB729-C4D1-4720-A6A2-1FF50C0E9953}" destId="{BF39FBE1-F10A-48B1-911B-7BE4288299A9}" srcOrd="0" destOrd="0" presId="urn:microsoft.com/office/officeart/2005/8/layout/hierarchy2"/>
    <dgm:cxn modelId="{4447A779-314E-4125-94CC-02C0084A581A}" type="presOf" srcId="{582E672C-7073-4A9D-9727-8B6431875573}" destId="{425E1EEF-7DD1-46CD-9509-25841F379A9C}" srcOrd="0" destOrd="0" presId="urn:microsoft.com/office/officeart/2005/8/layout/hierarchy2"/>
    <dgm:cxn modelId="{23E1426E-5E57-4BB1-8A91-F545AEDC47B9}" srcId="{9AAEB5B4-3AC4-4B3E-A3BE-1EC769DDCDE2}" destId="{BED20EAB-4D52-423D-8853-CF5E85260849}" srcOrd="2" destOrd="0" parTransId="{33B9DB72-8B52-457F-9ED5-098FA0DC6F31}" sibTransId="{1E9EE25D-9256-47F1-A9EB-E4B7332AEB06}"/>
    <dgm:cxn modelId="{DD3BFA82-6ADA-47DA-9F15-E30E83AF6A39}" type="presOf" srcId="{9147D091-7078-44FC-B8AA-2A9532758971}" destId="{10F58AD9-1598-4466-9AAD-C54CA7B5E817}" srcOrd="1" destOrd="0" presId="urn:microsoft.com/office/officeart/2005/8/layout/hierarchy2"/>
    <dgm:cxn modelId="{8041797B-0DA8-4487-A513-1305C0CBE8E8}" srcId="{9977FDE4-7088-4D78-88A8-EB1CE57BB4D5}" destId="{12240EFF-D090-40A0-A1C3-38A3A255CAC9}" srcOrd="0" destOrd="0" parTransId="{0FF8A128-275D-4762-9598-E52C864396D7}" sibTransId="{5E636610-4EEC-497D-AD84-47A044A2B9BE}"/>
    <dgm:cxn modelId="{073433BD-4089-4993-ABE9-FF9FCFD13EE4}" type="presOf" srcId="{3B75E798-E1EA-4F8A-AF86-F5D19317B5CD}" destId="{16A5D9A4-5309-4AEA-A838-98F8A4DEC53E}" srcOrd="0" destOrd="0" presId="urn:microsoft.com/office/officeart/2005/8/layout/hierarchy2"/>
    <dgm:cxn modelId="{3E174028-230D-432D-B824-B7923523B3F0}" type="presOf" srcId="{815EB729-C4D1-4720-A6A2-1FF50C0E9953}" destId="{CC70FB6F-EE5E-46D9-852E-59D05575A1EF}" srcOrd="1" destOrd="0" presId="urn:microsoft.com/office/officeart/2005/8/layout/hierarchy2"/>
    <dgm:cxn modelId="{086EF152-9724-4083-8586-D44D6404B958}" srcId="{B652F6C0-C0EC-4A94-B057-F1921B6F0E59}" destId="{02C31BDE-3150-46F7-AF81-85A1B6544E1E}" srcOrd="0" destOrd="0" parTransId="{815EB729-C4D1-4720-A6A2-1FF50C0E9953}" sibTransId="{A27AC3C7-E719-4A00-8469-D9CA5D1650F1}"/>
    <dgm:cxn modelId="{30409C6D-795A-410A-AE1B-8F58E6344553}" type="presOf" srcId="{152F7586-F2F5-4EA1-BB6F-496E1F73D07B}" destId="{1E459740-A7E3-49D7-8B27-E930970FF551}" srcOrd="1" destOrd="0" presId="urn:microsoft.com/office/officeart/2005/8/layout/hierarchy2"/>
    <dgm:cxn modelId="{3F9C23C4-D278-402A-822F-EDADC4F3493B}" type="presOf" srcId="{3BC3966C-4022-4487-ACE7-F77640763046}" destId="{55513B40-72EA-4227-9B29-03A69093DB23}" srcOrd="0" destOrd="0" presId="urn:microsoft.com/office/officeart/2005/8/layout/hierarchy2"/>
    <dgm:cxn modelId="{3E7EF10D-C2C5-4D5D-8810-D41E58CB15B6}" type="presOf" srcId="{4632010B-0646-43E1-9A68-CBA215124B72}" destId="{3267F39C-FF84-4126-9E75-C9A3DA9CC373}" srcOrd="1" destOrd="0" presId="urn:microsoft.com/office/officeart/2005/8/layout/hierarchy2"/>
    <dgm:cxn modelId="{E72355BA-798E-41FF-8043-23CD57EFE37B}" type="presOf" srcId="{D3EEEBC5-B477-4D33-B203-48AB7CF04887}" destId="{69D4B018-40CB-49C8-A314-C89C3C945130}" srcOrd="0" destOrd="0" presId="urn:microsoft.com/office/officeart/2005/8/layout/hierarchy2"/>
    <dgm:cxn modelId="{B9771440-9612-4499-AFC1-DE0BB5F1DB58}" type="presOf" srcId="{9977FDE4-7088-4D78-88A8-EB1CE57BB4D5}" destId="{2FA4B155-1A70-4F4C-9E52-AAEA5CD5F178}" srcOrd="0" destOrd="0" presId="urn:microsoft.com/office/officeart/2005/8/layout/hierarchy2"/>
    <dgm:cxn modelId="{1CD9BBD2-D365-43CB-8287-C8933299BA17}" srcId="{3BC3966C-4022-4487-ACE7-F77640763046}" destId="{A7F851A9-0D97-4200-AAB7-54FEECA2BF32}" srcOrd="0" destOrd="0" parTransId="{BD544BA5-D9ED-404D-AD50-9FA1BF5AE816}" sibTransId="{57314E55-5F32-414F-BFBC-F6A4AD74A16C}"/>
    <dgm:cxn modelId="{771E9944-EB69-4551-B6D6-3D52F182CFBB}" type="presOf" srcId="{FD8FB302-3D90-4C35-8AD7-87C790F404D3}" destId="{335884E2-05F4-4C75-8B33-65FBBCC8E7AE}" srcOrd="0" destOrd="0" presId="urn:microsoft.com/office/officeart/2005/8/layout/hierarchy2"/>
    <dgm:cxn modelId="{7C0AF2EB-07C1-41A4-93BE-70E243023914}" type="presOf" srcId="{D3EEEBC5-B477-4D33-B203-48AB7CF04887}" destId="{673199F2-C281-4D66-ADA4-4389025C8E0C}" srcOrd="1" destOrd="0" presId="urn:microsoft.com/office/officeart/2005/8/layout/hierarchy2"/>
    <dgm:cxn modelId="{FB74C842-8EA3-4A83-8030-3DBA0B5CDE16}" srcId="{E6A52296-206A-471D-AE49-A64466B032F4}" destId="{AFFE391C-D126-49B7-91CA-C25F1E3250D2}" srcOrd="1" destOrd="0" parTransId="{D2D63D01-05EF-46D6-9205-21ED4CF0DD18}" sibTransId="{30B890E5-A4D5-4C28-994D-3F66C4583306}"/>
    <dgm:cxn modelId="{73DD9A14-88BD-4912-A0D1-66727F7D42EF}" srcId="{3D518839-55D8-4E68-B201-16D6892704A9}" destId="{3BC3966C-4022-4487-ACE7-F77640763046}" srcOrd="0" destOrd="0" parTransId="{9AF47F85-86D7-47BB-A878-8D9CC5C93457}" sibTransId="{E3D6E703-60E4-4492-BBDC-58A5805D4A38}"/>
    <dgm:cxn modelId="{8A84FC9D-A5CA-4674-83B6-75837E086821}" type="presOf" srcId="{C18B053A-1CC7-43A8-AF0B-39DC8051C21E}" destId="{DC87C846-1189-4B89-9186-B26406363DEC}" srcOrd="1" destOrd="0" presId="urn:microsoft.com/office/officeart/2005/8/layout/hierarchy2"/>
    <dgm:cxn modelId="{D1C39D44-0E51-442A-80BE-06B5079E5C03}" srcId="{9AAEB5B4-3AC4-4B3E-A3BE-1EC769DDCDE2}" destId="{17CEA8CA-91AE-41FB-9079-830C82223B4E}" srcOrd="1" destOrd="0" parTransId="{C41DAE7C-A4E0-40BF-9E23-CA9AFC73D4DE}" sibTransId="{110332BD-5555-4040-9A96-AA5800AB8CBC}"/>
    <dgm:cxn modelId="{58717EB1-BDB9-48F6-9DBD-82CBE574E8EC}" srcId="{9AAEB5B4-3AC4-4B3E-A3BE-1EC769DDCDE2}" destId="{21999220-EDDA-48BB-9A7D-40448B1A469C}" srcOrd="0" destOrd="0" parTransId="{FD8FB302-3D90-4C35-8AD7-87C790F404D3}" sibTransId="{8C5DADA5-139F-4EC7-A2C7-996E5813BD16}"/>
    <dgm:cxn modelId="{15433AA8-1705-4C23-B2ED-BDD4680DE77E}" type="presOf" srcId="{C41DAE7C-A4E0-40BF-9E23-CA9AFC73D4DE}" destId="{F60036B5-4D62-47A3-A6DF-77F774921462}" srcOrd="1" destOrd="0" presId="urn:microsoft.com/office/officeart/2005/8/layout/hierarchy2"/>
    <dgm:cxn modelId="{EE331B59-A63B-466A-9204-D25EC2552481}" type="presOf" srcId="{12240EFF-D090-40A0-A1C3-38A3A255CAC9}" destId="{4E15369F-044F-4852-8C5C-5EDB122D8A34}" srcOrd="0" destOrd="0" presId="urn:microsoft.com/office/officeart/2005/8/layout/hierarchy2"/>
    <dgm:cxn modelId="{5FB750A9-5BAB-4368-9CF9-2724A336361E}" type="presOf" srcId="{17CEA8CA-91AE-41FB-9079-830C82223B4E}" destId="{AC25FFE6-F972-4D3E-BC80-3DB611D0EB66}" srcOrd="0" destOrd="0" presId="urn:microsoft.com/office/officeart/2005/8/layout/hierarchy2"/>
    <dgm:cxn modelId="{CE6F0738-AC5D-4C0B-94DD-332A434D3DFA}" type="presOf" srcId="{D2D63D01-05EF-46D6-9205-21ED4CF0DD18}" destId="{611D1192-F403-4713-BE0F-8F4FABD88B47}" srcOrd="1" destOrd="0" presId="urn:microsoft.com/office/officeart/2005/8/layout/hierarchy2"/>
    <dgm:cxn modelId="{20BD4C94-3A45-456E-ABED-4375577C682F}" type="presOf" srcId="{D2D63D01-05EF-46D6-9205-21ED4CF0DD18}" destId="{43F742FB-2091-448B-B01A-4B369E2811C5}" srcOrd="0" destOrd="0" presId="urn:microsoft.com/office/officeart/2005/8/layout/hierarchy2"/>
    <dgm:cxn modelId="{34F73CA7-90CA-45CF-B1E1-8E65B0434DA7}" srcId="{E6A52296-206A-471D-AE49-A64466B032F4}" destId="{BB308F73-B920-48FF-87BF-F03F0B29A750}" srcOrd="0" destOrd="0" parTransId="{24EC6841-BF36-4C13-AA76-06E64B215840}" sibTransId="{26EB7F00-95C2-4F68-AA17-BD1CB2859ECB}"/>
    <dgm:cxn modelId="{68C90585-E8D1-4788-8DB0-B96710340C06}" type="presOf" srcId="{152F7586-F2F5-4EA1-BB6F-496E1F73D07B}" destId="{2F4CAC43-2E8A-4FC5-9A2D-282E64222327}" srcOrd="0" destOrd="0" presId="urn:microsoft.com/office/officeart/2005/8/layout/hierarchy2"/>
    <dgm:cxn modelId="{6E2F1FC7-23BF-43D8-852C-580C21421935}" type="presOf" srcId="{98708050-891E-4E7C-9591-5B971A789048}" destId="{26BFC8C0-C06D-4EE4-9D9E-687E7BAF1FE1}" srcOrd="1" destOrd="0" presId="urn:microsoft.com/office/officeart/2005/8/layout/hierarchy2"/>
    <dgm:cxn modelId="{F0E61A22-C0FA-478B-9311-53B391D317F9}" type="presOf" srcId="{357E1889-95A0-479E-9579-533E8093EA27}" destId="{B52B00C9-F4CE-4AF7-B3BB-89D171451732}" srcOrd="0" destOrd="0" presId="urn:microsoft.com/office/officeart/2005/8/layout/hierarchy2"/>
    <dgm:cxn modelId="{0DCBD956-A45C-43D8-8FE0-6C1E467BDC6D}" type="presOf" srcId="{9AAEB5B4-3AC4-4B3E-A3BE-1EC769DDCDE2}" destId="{848FCB55-7173-474B-AD62-5CB7CD862DE1}" srcOrd="0" destOrd="0" presId="urn:microsoft.com/office/officeart/2005/8/layout/hierarchy2"/>
    <dgm:cxn modelId="{C8992837-D07C-4751-A55E-0FA3CD203B7C}" type="presOf" srcId="{3D518839-55D8-4E68-B201-16D6892704A9}" destId="{51D5B1FB-8111-4501-A5AA-F07670E395F5}" srcOrd="0" destOrd="0" presId="urn:microsoft.com/office/officeart/2005/8/layout/hierarchy2"/>
    <dgm:cxn modelId="{C7353856-1B43-4148-BC00-EE6E028C2311}" srcId="{CD01A7AB-0506-46C1-9BA9-C7502CF68B99}" destId="{9977FDE4-7088-4D78-88A8-EB1CE57BB4D5}" srcOrd="1" destOrd="0" parTransId="{0B0A798B-4A1C-482D-8C3B-36B411F55CA9}" sibTransId="{510D8C25-650F-4ADB-8D21-D72C7FDE3C37}"/>
    <dgm:cxn modelId="{264A7B69-1C5D-46DC-B97E-9A15BCF443CF}" type="presOf" srcId="{24EC6841-BF36-4C13-AA76-06E64B215840}" destId="{789A878B-02A2-43FF-B3F7-D732D19E2782}" srcOrd="0" destOrd="0" presId="urn:microsoft.com/office/officeart/2005/8/layout/hierarchy2"/>
    <dgm:cxn modelId="{8EEF273F-EA5B-4DBA-B961-FDADF92991E4}" type="presOf" srcId="{C06767CC-2B8B-464D-9964-8D73CE3BC227}" destId="{CC09EB61-E13E-4846-ADE4-D13F2779952B}" srcOrd="0" destOrd="0" presId="urn:microsoft.com/office/officeart/2005/8/layout/hierarchy2"/>
    <dgm:cxn modelId="{7D8F83F3-B9D5-4A93-96F8-49D154E8DCB8}" type="presOf" srcId="{AFFE391C-D126-49B7-91CA-C25F1E3250D2}" destId="{68E1ABAA-2829-45E8-9392-C67B36C472D7}" srcOrd="0" destOrd="0" presId="urn:microsoft.com/office/officeart/2005/8/layout/hierarchy2"/>
    <dgm:cxn modelId="{B60C3D6E-8705-4D3B-B34A-72BA83E2328E}" type="presOf" srcId="{0FF8A128-275D-4762-9598-E52C864396D7}" destId="{E1258C57-0DAF-43FE-BA0B-EE68094BA42C}" srcOrd="0" destOrd="0" presId="urn:microsoft.com/office/officeart/2005/8/layout/hierarchy2"/>
    <dgm:cxn modelId="{061618DA-8BA2-4F5B-9417-9CFE6D409065}" type="presOf" srcId="{C18B053A-1CC7-43A8-AF0B-39DC8051C21E}" destId="{3A8C8BDE-B2C9-45FA-B44E-3663E68DD5A4}" srcOrd="0" destOrd="0" presId="urn:microsoft.com/office/officeart/2005/8/layout/hierarchy2"/>
    <dgm:cxn modelId="{F095CF0A-CAE5-4430-A14E-0185D2C93FC2}" srcId="{A7F851A9-0D97-4200-AAB7-54FEECA2BF32}" destId="{357E1889-95A0-479E-9579-533E8093EA27}" srcOrd="1" destOrd="0" parTransId="{3B75E798-E1EA-4F8A-AF86-F5D19317B5CD}" sibTransId="{6D51A0B7-AABE-426D-B61A-044127EBB960}"/>
    <dgm:cxn modelId="{8B459063-7CD2-41D3-97CC-1B1230C4A92B}" type="presOf" srcId="{D992E950-1AC2-40AE-AC59-D9ABC1B77BEC}" destId="{860E3EDC-1467-403E-8412-0FB8A5036080}" srcOrd="0" destOrd="0" presId="urn:microsoft.com/office/officeart/2005/8/layout/hierarchy2"/>
    <dgm:cxn modelId="{5E4B1A6F-38A4-491C-8677-F6542313F810}" type="presOf" srcId="{11924AAE-2020-49E8-A570-5FAE4A238282}" destId="{2FD2FB5F-52EB-4489-B740-34E9FB4F8688}" srcOrd="0" destOrd="0" presId="urn:microsoft.com/office/officeart/2005/8/layout/hierarchy2"/>
    <dgm:cxn modelId="{11BAC940-49B6-4F8B-AC91-9B78B9F20D0A}" type="presOf" srcId="{4632010B-0646-43E1-9A68-CBA215124B72}" destId="{BEDD93C8-447C-4DC4-A3EC-C8E46FCF4E52}" srcOrd="0" destOrd="0" presId="urn:microsoft.com/office/officeart/2005/8/layout/hierarchy2"/>
    <dgm:cxn modelId="{3B3D4240-471A-445F-B1A4-583B0F36FC13}" type="presOf" srcId="{9147D091-7078-44FC-B8AA-2A9532758971}" destId="{61E3094C-AE53-4AD0-A24E-D7B15FD3A3ED}" srcOrd="0" destOrd="0" presId="urn:microsoft.com/office/officeart/2005/8/layout/hierarchy2"/>
    <dgm:cxn modelId="{FACCC64B-EF13-4D66-9CC3-D05CB8C2B1A9}" type="presOf" srcId="{BD544BA5-D9ED-404D-AD50-9FA1BF5AE816}" destId="{D20E2C52-638D-4719-B822-853979B2B0D4}" srcOrd="0" destOrd="0" presId="urn:microsoft.com/office/officeart/2005/8/layout/hierarchy2"/>
    <dgm:cxn modelId="{2320F43C-86D0-47DC-98F0-89205834B75A}" type="presOf" srcId="{BD544BA5-D9ED-404D-AD50-9FA1BF5AE816}" destId="{C1767DFD-DA44-417C-AC9D-4E756035A9F6}" srcOrd="1" destOrd="0" presId="urn:microsoft.com/office/officeart/2005/8/layout/hierarchy2"/>
    <dgm:cxn modelId="{44DF6832-F280-4E67-B542-0BC568D8511B}" type="presOf" srcId="{33B9DB72-8B52-457F-9ED5-098FA0DC6F31}" destId="{024B83A6-3345-4FEF-9807-DC9D467FA50F}" srcOrd="0" destOrd="0" presId="urn:microsoft.com/office/officeart/2005/8/layout/hierarchy2"/>
    <dgm:cxn modelId="{278816CF-42F6-4D2D-9797-CBF2CD6A7B5A}" type="presParOf" srcId="{51D5B1FB-8111-4501-A5AA-F07670E395F5}" destId="{60A1FEE6-E043-4915-BF10-33C324087089}" srcOrd="0" destOrd="0" presId="urn:microsoft.com/office/officeart/2005/8/layout/hierarchy2"/>
    <dgm:cxn modelId="{84FA5401-3EA7-4CE9-A5E1-C75C560BEAF0}" type="presParOf" srcId="{60A1FEE6-E043-4915-BF10-33C324087089}" destId="{55513B40-72EA-4227-9B29-03A69093DB23}" srcOrd="0" destOrd="0" presId="urn:microsoft.com/office/officeart/2005/8/layout/hierarchy2"/>
    <dgm:cxn modelId="{9995B7AE-BDD5-4C1B-9AFA-67B71F03907B}" type="presParOf" srcId="{60A1FEE6-E043-4915-BF10-33C324087089}" destId="{159991B9-5831-4A63-BCBE-EFE451C34A91}" srcOrd="1" destOrd="0" presId="urn:microsoft.com/office/officeart/2005/8/layout/hierarchy2"/>
    <dgm:cxn modelId="{01253BD1-9C6E-4CD4-AF05-2847837C3068}" type="presParOf" srcId="{159991B9-5831-4A63-BCBE-EFE451C34A91}" destId="{D20E2C52-638D-4719-B822-853979B2B0D4}" srcOrd="0" destOrd="0" presId="urn:microsoft.com/office/officeart/2005/8/layout/hierarchy2"/>
    <dgm:cxn modelId="{419D19CF-DA55-49FD-91B6-639241CA4F06}" type="presParOf" srcId="{D20E2C52-638D-4719-B822-853979B2B0D4}" destId="{C1767DFD-DA44-417C-AC9D-4E756035A9F6}" srcOrd="0" destOrd="0" presId="urn:microsoft.com/office/officeart/2005/8/layout/hierarchy2"/>
    <dgm:cxn modelId="{A4ED4CEB-5DCE-49FB-8A72-010CC77403A5}" type="presParOf" srcId="{159991B9-5831-4A63-BCBE-EFE451C34A91}" destId="{BC99CA86-B27D-45FA-AAC8-6BFC3E0F731F}" srcOrd="1" destOrd="0" presId="urn:microsoft.com/office/officeart/2005/8/layout/hierarchy2"/>
    <dgm:cxn modelId="{0BFE3199-E52A-41BD-AD2D-F5207D8EE0D3}" type="presParOf" srcId="{BC99CA86-B27D-45FA-AAC8-6BFC3E0F731F}" destId="{771190BE-EA83-4470-A5A6-D3E14E9CC34B}" srcOrd="0" destOrd="0" presId="urn:microsoft.com/office/officeart/2005/8/layout/hierarchy2"/>
    <dgm:cxn modelId="{B243534C-88E0-466D-8C3A-26411EE50D70}" type="presParOf" srcId="{BC99CA86-B27D-45FA-AAC8-6BFC3E0F731F}" destId="{146B7EE3-D21A-4B52-824F-E0254388B405}" srcOrd="1" destOrd="0" presId="urn:microsoft.com/office/officeart/2005/8/layout/hierarchy2"/>
    <dgm:cxn modelId="{C28E5909-B267-44C9-8C15-48DB23F45979}" type="presParOf" srcId="{146B7EE3-D21A-4B52-824F-E0254388B405}" destId="{2F4CAC43-2E8A-4FC5-9A2D-282E64222327}" srcOrd="0" destOrd="0" presId="urn:microsoft.com/office/officeart/2005/8/layout/hierarchy2"/>
    <dgm:cxn modelId="{838D98A1-AEF1-4742-AA53-071B30E38587}" type="presParOf" srcId="{2F4CAC43-2E8A-4FC5-9A2D-282E64222327}" destId="{1E459740-A7E3-49D7-8B27-E930970FF551}" srcOrd="0" destOrd="0" presId="urn:microsoft.com/office/officeart/2005/8/layout/hierarchy2"/>
    <dgm:cxn modelId="{7879FB65-7941-4050-B662-13A5BEEC8346}" type="presParOf" srcId="{146B7EE3-D21A-4B52-824F-E0254388B405}" destId="{60BF7B78-C662-47BA-8ADC-DB41DA16C9A0}" srcOrd="1" destOrd="0" presId="urn:microsoft.com/office/officeart/2005/8/layout/hierarchy2"/>
    <dgm:cxn modelId="{0E3A403C-9379-4CE3-9B33-7FFCCB3BFB8D}" type="presParOf" srcId="{60BF7B78-C662-47BA-8ADC-DB41DA16C9A0}" destId="{CF05206E-347E-48FE-A035-C095228FE33C}" srcOrd="0" destOrd="0" presId="urn:microsoft.com/office/officeart/2005/8/layout/hierarchy2"/>
    <dgm:cxn modelId="{D11D36A1-7995-4B71-AD57-B5A01792AD84}" type="presParOf" srcId="{60BF7B78-C662-47BA-8ADC-DB41DA16C9A0}" destId="{3B9DC9D1-A05A-4BD1-AEFD-EEEC862F49E3}" srcOrd="1" destOrd="0" presId="urn:microsoft.com/office/officeart/2005/8/layout/hierarchy2"/>
    <dgm:cxn modelId="{85C0D169-349F-4093-A66F-CCCCD741EEC1}" type="presParOf" srcId="{146B7EE3-D21A-4B52-824F-E0254388B405}" destId="{16A5D9A4-5309-4AEA-A838-98F8A4DEC53E}" srcOrd="2" destOrd="0" presId="urn:microsoft.com/office/officeart/2005/8/layout/hierarchy2"/>
    <dgm:cxn modelId="{65F7F7BE-EE3B-49EB-B733-6C9B96E6241A}" type="presParOf" srcId="{16A5D9A4-5309-4AEA-A838-98F8A4DEC53E}" destId="{CE88463A-B0FE-4FD8-97AD-BEB61E7CB1D5}" srcOrd="0" destOrd="0" presId="urn:microsoft.com/office/officeart/2005/8/layout/hierarchy2"/>
    <dgm:cxn modelId="{EB2E6893-8C8A-4056-B78D-FC95B782BE02}" type="presParOf" srcId="{146B7EE3-D21A-4B52-824F-E0254388B405}" destId="{4A955978-C4CF-4734-8B71-2FBBD7803A8E}" srcOrd="3" destOrd="0" presId="urn:microsoft.com/office/officeart/2005/8/layout/hierarchy2"/>
    <dgm:cxn modelId="{0D03745C-C360-4420-B71E-F807F54E6C11}" type="presParOf" srcId="{4A955978-C4CF-4734-8B71-2FBBD7803A8E}" destId="{B52B00C9-F4CE-4AF7-B3BB-89D171451732}" srcOrd="0" destOrd="0" presId="urn:microsoft.com/office/officeart/2005/8/layout/hierarchy2"/>
    <dgm:cxn modelId="{7E573272-D730-420C-AE13-BB930B3C56D1}" type="presParOf" srcId="{4A955978-C4CF-4734-8B71-2FBBD7803A8E}" destId="{255C83EE-E215-4BEC-B61B-476473C5E384}" srcOrd="1" destOrd="0" presId="urn:microsoft.com/office/officeart/2005/8/layout/hierarchy2"/>
    <dgm:cxn modelId="{08ACCFC5-23D5-4E50-B0CD-138C21142AD6}" type="presParOf" srcId="{159991B9-5831-4A63-BCBE-EFE451C34A91}" destId="{22071EAA-CD65-43A7-A33E-E422DBA5B2C0}" srcOrd="2" destOrd="0" presId="urn:microsoft.com/office/officeart/2005/8/layout/hierarchy2"/>
    <dgm:cxn modelId="{3476FDFF-E4DE-487C-A2AA-5D5BCC0CE016}" type="presParOf" srcId="{22071EAA-CD65-43A7-A33E-E422DBA5B2C0}" destId="{26BFC8C0-C06D-4EE4-9D9E-687E7BAF1FE1}" srcOrd="0" destOrd="0" presId="urn:microsoft.com/office/officeart/2005/8/layout/hierarchy2"/>
    <dgm:cxn modelId="{43795C56-0F22-4BDD-94F2-459D2AD09B8A}" type="presParOf" srcId="{159991B9-5831-4A63-BCBE-EFE451C34A91}" destId="{FEC38B48-AE47-484E-AC0B-CFA533CCDACB}" srcOrd="3" destOrd="0" presId="urn:microsoft.com/office/officeart/2005/8/layout/hierarchy2"/>
    <dgm:cxn modelId="{FA34C829-5C4E-42B8-9D58-85C7E48E0F0F}" type="presParOf" srcId="{FEC38B48-AE47-484E-AC0B-CFA533CCDACB}" destId="{848FCB55-7173-474B-AD62-5CB7CD862DE1}" srcOrd="0" destOrd="0" presId="urn:microsoft.com/office/officeart/2005/8/layout/hierarchy2"/>
    <dgm:cxn modelId="{E3EC9C85-3796-4E2B-8D97-84F04D8AB73E}" type="presParOf" srcId="{FEC38B48-AE47-484E-AC0B-CFA533CCDACB}" destId="{D7B08F95-F949-4D33-BD4E-D1F73AB67038}" srcOrd="1" destOrd="0" presId="urn:microsoft.com/office/officeart/2005/8/layout/hierarchy2"/>
    <dgm:cxn modelId="{A2B4A328-6020-4F79-8F1D-E46423FE9399}" type="presParOf" srcId="{D7B08F95-F949-4D33-BD4E-D1F73AB67038}" destId="{335884E2-05F4-4C75-8B33-65FBBCC8E7AE}" srcOrd="0" destOrd="0" presId="urn:microsoft.com/office/officeart/2005/8/layout/hierarchy2"/>
    <dgm:cxn modelId="{E64D69D8-5E1B-40EB-B36B-2354998EC736}" type="presParOf" srcId="{335884E2-05F4-4C75-8B33-65FBBCC8E7AE}" destId="{FF59B370-51E5-4C5C-A97F-CE86BAD6D9CB}" srcOrd="0" destOrd="0" presId="urn:microsoft.com/office/officeart/2005/8/layout/hierarchy2"/>
    <dgm:cxn modelId="{007767C9-5ADC-4BFD-8C65-ABAFBC2CC85D}" type="presParOf" srcId="{D7B08F95-F949-4D33-BD4E-D1F73AB67038}" destId="{7725872E-CB1B-4622-B974-15D770B417BC}" srcOrd="1" destOrd="0" presId="urn:microsoft.com/office/officeart/2005/8/layout/hierarchy2"/>
    <dgm:cxn modelId="{D2466433-12B5-44E1-8DDB-B564784D7143}" type="presParOf" srcId="{7725872E-CB1B-4622-B974-15D770B417BC}" destId="{719180BB-BD02-4760-8282-E1C6655010EB}" srcOrd="0" destOrd="0" presId="urn:microsoft.com/office/officeart/2005/8/layout/hierarchy2"/>
    <dgm:cxn modelId="{94B2FEF0-6B20-42E5-AABE-230F84CC388A}" type="presParOf" srcId="{7725872E-CB1B-4622-B974-15D770B417BC}" destId="{AF795AEA-5FDB-4165-B9E0-64CEF74D544A}" srcOrd="1" destOrd="0" presId="urn:microsoft.com/office/officeart/2005/8/layout/hierarchy2"/>
    <dgm:cxn modelId="{37D5DA34-09A1-4CB4-B546-5B5F80922D00}" type="presParOf" srcId="{D7B08F95-F949-4D33-BD4E-D1F73AB67038}" destId="{975D9D50-3347-4D16-8CB6-5BDCFED015C5}" srcOrd="2" destOrd="0" presId="urn:microsoft.com/office/officeart/2005/8/layout/hierarchy2"/>
    <dgm:cxn modelId="{45263FA5-8EE4-491F-B7D9-AD51024C219D}" type="presParOf" srcId="{975D9D50-3347-4D16-8CB6-5BDCFED015C5}" destId="{F60036B5-4D62-47A3-A6DF-77F774921462}" srcOrd="0" destOrd="0" presId="urn:microsoft.com/office/officeart/2005/8/layout/hierarchy2"/>
    <dgm:cxn modelId="{7CE86198-3F2E-4A0B-9006-D5590FAC6787}" type="presParOf" srcId="{D7B08F95-F949-4D33-BD4E-D1F73AB67038}" destId="{806D1A6A-369B-4022-9335-B4291BA057EF}" srcOrd="3" destOrd="0" presId="urn:microsoft.com/office/officeart/2005/8/layout/hierarchy2"/>
    <dgm:cxn modelId="{470A56BE-67D6-4207-AB9E-2B83C3F0FD3C}" type="presParOf" srcId="{806D1A6A-369B-4022-9335-B4291BA057EF}" destId="{AC25FFE6-F972-4D3E-BC80-3DB611D0EB66}" srcOrd="0" destOrd="0" presId="urn:microsoft.com/office/officeart/2005/8/layout/hierarchy2"/>
    <dgm:cxn modelId="{EABE9A62-1C08-40A7-9197-3BECC817C183}" type="presParOf" srcId="{806D1A6A-369B-4022-9335-B4291BA057EF}" destId="{4B61064E-3AF5-486D-89D8-737CAA88691C}" srcOrd="1" destOrd="0" presId="urn:microsoft.com/office/officeart/2005/8/layout/hierarchy2"/>
    <dgm:cxn modelId="{BAD6C632-36CA-46B9-9182-C20C6DCF9A2F}" type="presParOf" srcId="{D7B08F95-F949-4D33-BD4E-D1F73AB67038}" destId="{024B83A6-3345-4FEF-9807-DC9D467FA50F}" srcOrd="4" destOrd="0" presId="urn:microsoft.com/office/officeart/2005/8/layout/hierarchy2"/>
    <dgm:cxn modelId="{E0649FC1-00DC-4FF4-83E4-A36843D59F22}" type="presParOf" srcId="{024B83A6-3345-4FEF-9807-DC9D467FA50F}" destId="{E491BCBC-BA45-4901-8E20-5C0DE27C698F}" srcOrd="0" destOrd="0" presId="urn:microsoft.com/office/officeart/2005/8/layout/hierarchy2"/>
    <dgm:cxn modelId="{E900D3EF-C2A3-49FF-83F7-4AA46932D97C}" type="presParOf" srcId="{D7B08F95-F949-4D33-BD4E-D1F73AB67038}" destId="{CE8A26BD-7D48-44A5-8FF7-B321409C6B85}" srcOrd="5" destOrd="0" presId="urn:microsoft.com/office/officeart/2005/8/layout/hierarchy2"/>
    <dgm:cxn modelId="{E045EBF1-D4D3-408E-B389-7495EA9C16CA}" type="presParOf" srcId="{CE8A26BD-7D48-44A5-8FF7-B321409C6B85}" destId="{5515B2F2-F19D-4BC5-9CE6-0421872C645B}" srcOrd="0" destOrd="0" presId="urn:microsoft.com/office/officeart/2005/8/layout/hierarchy2"/>
    <dgm:cxn modelId="{E19DEC45-7727-4229-BA41-42C3802A2895}" type="presParOf" srcId="{CE8A26BD-7D48-44A5-8FF7-B321409C6B85}" destId="{A9D8504E-465B-4657-AF36-49702A380F05}" srcOrd="1" destOrd="0" presId="urn:microsoft.com/office/officeart/2005/8/layout/hierarchy2"/>
    <dgm:cxn modelId="{9B418D06-DBD0-4915-95E5-B9B7247A91E8}" type="presParOf" srcId="{D7B08F95-F949-4D33-BD4E-D1F73AB67038}" destId="{5DB2DAEA-0AD5-4654-BD68-344CF7047FF6}" srcOrd="6" destOrd="0" presId="urn:microsoft.com/office/officeart/2005/8/layout/hierarchy2"/>
    <dgm:cxn modelId="{84929B44-4CF4-43C4-A60E-6FD2D28DF9A5}" type="presParOf" srcId="{5DB2DAEA-0AD5-4654-BD68-344CF7047FF6}" destId="{61E82422-FEF5-416A-9A1E-3AD9D2CB6197}" srcOrd="0" destOrd="0" presId="urn:microsoft.com/office/officeart/2005/8/layout/hierarchy2"/>
    <dgm:cxn modelId="{385F2F78-8A39-4FF0-BA95-C46BF9B8312E}" type="presParOf" srcId="{D7B08F95-F949-4D33-BD4E-D1F73AB67038}" destId="{B6A577F8-8D22-418F-A995-40F13EF872D3}" srcOrd="7" destOrd="0" presId="urn:microsoft.com/office/officeart/2005/8/layout/hierarchy2"/>
    <dgm:cxn modelId="{030614CB-F4F5-412E-8D0F-FA9A93952E99}" type="presParOf" srcId="{B6A577F8-8D22-418F-A995-40F13EF872D3}" destId="{2FD2FB5F-52EB-4489-B740-34E9FB4F8688}" srcOrd="0" destOrd="0" presId="urn:microsoft.com/office/officeart/2005/8/layout/hierarchy2"/>
    <dgm:cxn modelId="{FAAFD59D-41AC-488F-89C0-91CD42FC271C}" type="presParOf" srcId="{B6A577F8-8D22-418F-A995-40F13EF872D3}" destId="{B6C83BB4-E01D-4C79-B3B6-68157F28785C}" srcOrd="1" destOrd="0" presId="urn:microsoft.com/office/officeart/2005/8/layout/hierarchy2"/>
    <dgm:cxn modelId="{B1791C1A-5E86-4E07-BC27-4400033E1B03}" type="presParOf" srcId="{159991B9-5831-4A63-BCBE-EFE451C34A91}" destId="{425E1EEF-7DD1-46CD-9509-25841F379A9C}" srcOrd="4" destOrd="0" presId="urn:microsoft.com/office/officeart/2005/8/layout/hierarchy2"/>
    <dgm:cxn modelId="{5260D913-99CA-40DC-BF12-BF6D6F73BBF8}" type="presParOf" srcId="{425E1EEF-7DD1-46CD-9509-25841F379A9C}" destId="{651E3EE5-F582-4721-9757-A91278822097}" srcOrd="0" destOrd="0" presId="urn:microsoft.com/office/officeart/2005/8/layout/hierarchy2"/>
    <dgm:cxn modelId="{E5EED166-F74F-45F9-8312-427B1B89752A}" type="presParOf" srcId="{159991B9-5831-4A63-BCBE-EFE451C34A91}" destId="{9BD55AA8-0CFE-4F7B-BE67-EF2A3CB2E7C0}" srcOrd="5" destOrd="0" presId="urn:microsoft.com/office/officeart/2005/8/layout/hierarchy2"/>
    <dgm:cxn modelId="{977EE15C-460E-468C-9C88-F038AE6D6600}" type="presParOf" srcId="{9BD55AA8-0CFE-4F7B-BE67-EF2A3CB2E7C0}" destId="{1D8D6A72-56B1-4526-8763-A26CD1E1FD44}" srcOrd="0" destOrd="0" presId="urn:microsoft.com/office/officeart/2005/8/layout/hierarchy2"/>
    <dgm:cxn modelId="{39B01E25-E40B-4DA8-B8EE-22097E531626}" type="presParOf" srcId="{9BD55AA8-0CFE-4F7B-BE67-EF2A3CB2E7C0}" destId="{8DBC567F-57D1-41A2-8D12-E96723B4FA93}" srcOrd="1" destOrd="0" presId="urn:microsoft.com/office/officeart/2005/8/layout/hierarchy2"/>
    <dgm:cxn modelId="{4203E15E-D875-4944-B20D-21E0D78118A7}" type="presParOf" srcId="{8DBC567F-57D1-41A2-8D12-E96723B4FA93}" destId="{789A878B-02A2-43FF-B3F7-D732D19E2782}" srcOrd="0" destOrd="0" presId="urn:microsoft.com/office/officeart/2005/8/layout/hierarchy2"/>
    <dgm:cxn modelId="{86E85141-636F-4C12-8A68-99BDFC4AD0E7}" type="presParOf" srcId="{789A878B-02A2-43FF-B3F7-D732D19E2782}" destId="{683AF073-7B41-457A-B17A-179EF70364AC}" srcOrd="0" destOrd="0" presId="urn:microsoft.com/office/officeart/2005/8/layout/hierarchy2"/>
    <dgm:cxn modelId="{B720A10E-D4DE-47FE-976F-58699D48B45F}" type="presParOf" srcId="{8DBC567F-57D1-41A2-8D12-E96723B4FA93}" destId="{F2BD06D1-731C-44E2-8DF8-724637A8FB71}" srcOrd="1" destOrd="0" presId="urn:microsoft.com/office/officeart/2005/8/layout/hierarchy2"/>
    <dgm:cxn modelId="{447DB4D2-73BE-4FD4-9660-17E00DA6B79D}" type="presParOf" srcId="{F2BD06D1-731C-44E2-8DF8-724637A8FB71}" destId="{872D8E2C-B497-4CBB-8D65-D95B5F825C91}" srcOrd="0" destOrd="0" presId="urn:microsoft.com/office/officeart/2005/8/layout/hierarchy2"/>
    <dgm:cxn modelId="{1BB80EAE-5500-47F9-8224-D8C521175067}" type="presParOf" srcId="{F2BD06D1-731C-44E2-8DF8-724637A8FB71}" destId="{2440F666-341E-479D-B3CA-9A1BDFEE7B3F}" srcOrd="1" destOrd="0" presId="urn:microsoft.com/office/officeart/2005/8/layout/hierarchy2"/>
    <dgm:cxn modelId="{6441520D-9090-46B6-B78B-E82A28B82DBF}" type="presParOf" srcId="{8DBC567F-57D1-41A2-8D12-E96723B4FA93}" destId="{43F742FB-2091-448B-B01A-4B369E2811C5}" srcOrd="2" destOrd="0" presId="urn:microsoft.com/office/officeart/2005/8/layout/hierarchy2"/>
    <dgm:cxn modelId="{DC3927A2-1295-462D-9116-0B7BC51949F3}" type="presParOf" srcId="{43F742FB-2091-448B-B01A-4B369E2811C5}" destId="{611D1192-F403-4713-BE0F-8F4FABD88B47}" srcOrd="0" destOrd="0" presId="urn:microsoft.com/office/officeart/2005/8/layout/hierarchy2"/>
    <dgm:cxn modelId="{BA852352-904B-46EC-B823-6C28B5AE34DB}" type="presParOf" srcId="{8DBC567F-57D1-41A2-8D12-E96723B4FA93}" destId="{2D4296F5-B5B5-4237-87D2-8F51963D9F92}" srcOrd="3" destOrd="0" presId="urn:microsoft.com/office/officeart/2005/8/layout/hierarchy2"/>
    <dgm:cxn modelId="{730FB4C6-44BF-4CAF-9201-FD059A675049}" type="presParOf" srcId="{2D4296F5-B5B5-4237-87D2-8F51963D9F92}" destId="{68E1ABAA-2829-45E8-9392-C67B36C472D7}" srcOrd="0" destOrd="0" presId="urn:microsoft.com/office/officeart/2005/8/layout/hierarchy2"/>
    <dgm:cxn modelId="{8C950FEC-BD2C-49B5-B946-CD360919FA30}" type="presParOf" srcId="{2D4296F5-B5B5-4237-87D2-8F51963D9F92}" destId="{F0F337C3-0A06-4F06-995A-498C20985851}" srcOrd="1" destOrd="0" presId="urn:microsoft.com/office/officeart/2005/8/layout/hierarchy2"/>
    <dgm:cxn modelId="{518A6C22-9F84-45AC-804A-38CB832FAD26}" type="presParOf" srcId="{8DBC567F-57D1-41A2-8D12-E96723B4FA93}" destId="{BEDD93C8-447C-4DC4-A3EC-C8E46FCF4E52}" srcOrd="4" destOrd="0" presId="urn:microsoft.com/office/officeart/2005/8/layout/hierarchy2"/>
    <dgm:cxn modelId="{CC2F370F-8B0B-4476-81CF-CF837619B313}" type="presParOf" srcId="{BEDD93C8-447C-4DC4-A3EC-C8E46FCF4E52}" destId="{3267F39C-FF84-4126-9E75-C9A3DA9CC373}" srcOrd="0" destOrd="0" presId="urn:microsoft.com/office/officeart/2005/8/layout/hierarchy2"/>
    <dgm:cxn modelId="{6F6B28FE-F5E5-4FC4-905B-64F8059F6840}" type="presParOf" srcId="{8DBC567F-57D1-41A2-8D12-E96723B4FA93}" destId="{F1F4F29C-DAE3-4BC5-B875-140004FBC2AD}" srcOrd="5" destOrd="0" presId="urn:microsoft.com/office/officeart/2005/8/layout/hierarchy2"/>
    <dgm:cxn modelId="{D0C15391-2AF5-49FA-92C4-A785026AC87E}" type="presParOf" srcId="{F1F4F29C-DAE3-4BC5-B875-140004FBC2AD}" destId="{860E3EDC-1467-403E-8412-0FB8A5036080}" srcOrd="0" destOrd="0" presId="urn:microsoft.com/office/officeart/2005/8/layout/hierarchy2"/>
    <dgm:cxn modelId="{6A4769FB-1B69-4935-B7C7-5706EF5DA09C}" type="presParOf" srcId="{F1F4F29C-DAE3-4BC5-B875-140004FBC2AD}" destId="{F7667CBB-7447-4E30-97B2-14F2EC280DBB}" srcOrd="1" destOrd="0" presId="urn:microsoft.com/office/officeart/2005/8/layout/hierarchy2"/>
    <dgm:cxn modelId="{1C0ADA85-F2DC-471C-B46F-8E2F0983B198}" type="presParOf" srcId="{51D5B1FB-8111-4501-A5AA-F07670E395F5}" destId="{5586324B-76D1-4921-9BB9-12D6C76C9189}" srcOrd="1" destOrd="0" presId="urn:microsoft.com/office/officeart/2005/8/layout/hierarchy2"/>
    <dgm:cxn modelId="{0B03086C-C4C3-4D9B-96B0-DD994B118068}" type="presParOf" srcId="{5586324B-76D1-4921-9BB9-12D6C76C9189}" destId="{4D0FD1AE-A3A1-4AE9-8174-09723E3EC1EB}" srcOrd="0" destOrd="0" presId="urn:microsoft.com/office/officeart/2005/8/layout/hierarchy2"/>
    <dgm:cxn modelId="{2B337980-5700-4757-A2E5-DC3FD0087A27}" type="presParOf" srcId="{5586324B-76D1-4921-9BB9-12D6C76C9189}" destId="{B603D863-C45F-468A-9BF7-3A10568EECF6}" srcOrd="1" destOrd="0" presId="urn:microsoft.com/office/officeart/2005/8/layout/hierarchy2"/>
    <dgm:cxn modelId="{DBD99373-D2CA-47AC-9DAE-97858DFF758A}" type="presParOf" srcId="{B603D863-C45F-468A-9BF7-3A10568EECF6}" destId="{3A8C8BDE-B2C9-45FA-B44E-3663E68DD5A4}" srcOrd="0" destOrd="0" presId="urn:microsoft.com/office/officeart/2005/8/layout/hierarchy2"/>
    <dgm:cxn modelId="{4ADB80C5-FC24-4C9A-B4DE-32DFC4632AE8}" type="presParOf" srcId="{3A8C8BDE-B2C9-45FA-B44E-3663E68DD5A4}" destId="{DC87C846-1189-4B89-9186-B26406363DEC}" srcOrd="0" destOrd="0" presId="urn:microsoft.com/office/officeart/2005/8/layout/hierarchy2"/>
    <dgm:cxn modelId="{F9D49516-1B49-4708-B8B5-61EB3165EB5C}" type="presParOf" srcId="{B603D863-C45F-468A-9BF7-3A10568EECF6}" destId="{981B2C04-240D-41A8-869C-2DC3CA94A63A}" srcOrd="1" destOrd="0" presId="urn:microsoft.com/office/officeart/2005/8/layout/hierarchy2"/>
    <dgm:cxn modelId="{D5D084BD-8B02-4F0B-B480-C649490EA75A}" type="presParOf" srcId="{981B2C04-240D-41A8-869C-2DC3CA94A63A}" destId="{CC09EB61-E13E-4846-ADE4-D13F2779952B}" srcOrd="0" destOrd="0" presId="urn:microsoft.com/office/officeart/2005/8/layout/hierarchy2"/>
    <dgm:cxn modelId="{A0BFA448-D0CA-482E-BBEB-B53B3AF1669A}" type="presParOf" srcId="{981B2C04-240D-41A8-869C-2DC3CA94A63A}" destId="{051CF259-293E-434A-93EB-A50E48FE174F}" srcOrd="1" destOrd="0" presId="urn:microsoft.com/office/officeart/2005/8/layout/hierarchy2"/>
    <dgm:cxn modelId="{652D91D2-ED7D-48A8-8407-717FBBE51D71}" type="presParOf" srcId="{051CF259-293E-434A-93EB-A50E48FE174F}" destId="{61E3094C-AE53-4AD0-A24E-D7B15FD3A3ED}" srcOrd="0" destOrd="0" presId="urn:microsoft.com/office/officeart/2005/8/layout/hierarchy2"/>
    <dgm:cxn modelId="{8F1DB018-EA69-428A-B502-6877F3EFDD00}" type="presParOf" srcId="{61E3094C-AE53-4AD0-A24E-D7B15FD3A3ED}" destId="{10F58AD9-1598-4466-9AAD-C54CA7B5E817}" srcOrd="0" destOrd="0" presId="urn:microsoft.com/office/officeart/2005/8/layout/hierarchy2"/>
    <dgm:cxn modelId="{665EABA8-14A5-40C2-8303-94F6DF3DF5F0}" type="presParOf" srcId="{051CF259-293E-434A-93EB-A50E48FE174F}" destId="{29192466-13DC-4988-B794-AFE175927BC4}" srcOrd="1" destOrd="0" presId="urn:microsoft.com/office/officeart/2005/8/layout/hierarchy2"/>
    <dgm:cxn modelId="{D2483294-E69B-4C4B-BA86-7B151B1A9CB8}" type="presParOf" srcId="{29192466-13DC-4988-B794-AFE175927BC4}" destId="{535F5EFE-E50B-457E-82A7-CE3CC4723939}" srcOrd="0" destOrd="0" presId="urn:microsoft.com/office/officeart/2005/8/layout/hierarchy2"/>
    <dgm:cxn modelId="{BBB78127-2261-449B-8DB3-A95C2277F395}" type="presParOf" srcId="{29192466-13DC-4988-B794-AFE175927BC4}" destId="{68130EC7-3238-4762-9E6C-A6E5150CFF4C}" srcOrd="1" destOrd="0" presId="urn:microsoft.com/office/officeart/2005/8/layout/hierarchy2"/>
    <dgm:cxn modelId="{051EFE31-925A-4EF8-8B1A-71057F1B501B}" type="presParOf" srcId="{B603D863-C45F-468A-9BF7-3A10568EECF6}" destId="{12411CF6-4B60-495B-8562-16413361D9AE}" srcOrd="2" destOrd="0" presId="urn:microsoft.com/office/officeart/2005/8/layout/hierarchy2"/>
    <dgm:cxn modelId="{534AFB40-CAE7-431A-84D4-8D273F6B09B1}" type="presParOf" srcId="{12411CF6-4B60-495B-8562-16413361D9AE}" destId="{BA4B1661-84DD-4BF9-B9BC-17F2F91EABDE}" srcOrd="0" destOrd="0" presId="urn:microsoft.com/office/officeart/2005/8/layout/hierarchy2"/>
    <dgm:cxn modelId="{F3FEECC7-DF4B-497B-B1DD-58984B2762C7}" type="presParOf" srcId="{B603D863-C45F-468A-9BF7-3A10568EECF6}" destId="{103E94AF-78E9-4EB2-BA01-544FB573B88A}" srcOrd="3" destOrd="0" presId="urn:microsoft.com/office/officeart/2005/8/layout/hierarchy2"/>
    <dgm:cxn modelId="{BFA700F9-0AD7-4198-9E6E-259DDDE19A62}" type="presParOf" srcId="{103E94AF-78E9-4EB2-BA01-544FB573B88A}" destId="{2FA4B155-1A70-4F4C-9E52-AAEA5CD5F178}" srcOrd="0" destOrd="0" presId="urn:microsoft.com/office/officeart/2005/8/layout/hierarchy2"/>
    <dgm:cxn modelId="{67E3B41D-F57B-479A-A081-E87760C3634C}" type="presParOf" srcId="{103E94AF-78E9-4EB2-BA01-544FB573B88A}" destId="{E0BD5DDB-30AD-48B0-AB16-6FF9D31E7647}" srcOrd="1" destOrd="0" presId="urn:microsoft.com/office/officeart/2005/8/layout/hierarchy2"/>
    <dgm:cxn modelId="{8F0E8D59-54AD-4DB2-9C90-BD127AF5CF05}" type="presParOf" srcId="{E0BD5DDB-30AD-48B0-AB16-6FF9D31E7647}" destId="{E1258C57-0DAF-43FE-BA0B-EE68094BA42C}" srcOrd="0" destOrd="0" presId="urn:microsoft.com/office/officeart/2005/8/layout/hierarchy2"/>
    <dgm:cxn modelId="{5E40EC59-2BCF-4E32-93AA-73AAC13D57D8}" type="presParOf" srcId="{E1258C57-0DAF-43FE-BA0B-EE68094BA42C}" destId="{9A755BD4-BBFD-4EF2-A56B-FEA60E0AFE25}" srcOrd="0" destOrd="0" presId="urn:microsoft.com/office/officeart/2005/8/layout/hierarchy2"/>
    <dgm:cxn modelId="{523E5F45-CE07-46BB-B582-FA8949F8B499}" type="presParOf" srcId="{E0BD5DDB-30AD-48B0-AB16-6FF9D31E7647}" destId="{97A14B69-9955-4821-AE50-1BB7E0BEF7D2}" srcOrd="1" destOrd="0" presId="urn:microsoft.com/office/officeart/2005/8/layout/hierarchy2"/>
    <dgm:cxn modelId="{45213057-56E8-4A04-B771-E27DBB97A4CF}" type="presParOf" srcId="{97A14B69-9955-4821-AE50-1BB7E0BEF7D2}" destId="{4E15369F-044F-4852-8C5C-5EDB122D8A34}" srcOrd="0" destOrd="0" presId="urn:microsoft.com/office/officeart/2005/8/layout/hierarchy2"/>
    <dgm:cxn modelId="{F6FC21A2-95F4-4B14-8133-E818315B2AC4}" type="presParOf" srcId="{97A14B69-9955-4821-AE50-1BB7E0BEF7D2}" destId="{0378E0CB-6A71-45D1-B5FE-5A91719282B9}" srcOrd="1" destOrd="0" presId="urn:microsoft.com/office/officeart/2005/8/layout/hierarchy2"/>
    <dgm:cxn modelId="{A78936B9-523C-4BF9-8C7F-CECC69B5A4E0}" type="presParOf" srcId="{B603D863-C45F-468A-9BF7-3A10568EECF6}" destId="{69D4B018-40CB-49C8-A314-C89C3C945130}" srcOrd="4" destOrd="0" presId="urn:microsoft.com/office/officeart/2005/8/layout/hierarchy2"/>
    <dgm:cxn modelId="{371953C9-7394-490F-9163-DD2F79A3CE5A}" type="presParOf" srcId="{69D4B018-40CB-49C8-A314-C89C3C945130}" destId="{673199F2-C281-4D66-ADA4-4389025C8E0C}" srcOrd="0" destOrd="0" presId="urn:microsoft.com/office/officeart/2005/8/layout/hierarchy2"/>
    <dgm:cxn modelId="{792FFCFB-F0CB-467B-AB62-FCAEB93AA767}" type="presParOf" srcId="{B603D863-C45F-468A-9BF7-3A10568EECF6}" destId="{EAB30F7A-194A-4AE0-9CDC-8046CEAC70D5}" srcOrd="5" destOrd="0" presId="urn:microsoft.com/office/officeart/2005/8/layout/hierarchy2"/>
    <dgm:cxn modelId="{3F966B71-F6DE-4B26-B229-0AB6F0B51F8A}" type="presParOf" srcId="{EAB30F7A-194A-4AE0-9CDC-8046CEAC70D5}" destId="{7821B896-C30E-411B-97DA-0ABBC0A5DBEE}" srcOrd="0" destOrd="0" presId="urn:microsoft.com/office/officeart/2005/8/layout/hierarchy2"/>
    <dgm:cxn modelId="{BE20BA93-B053-4EF2-8249-0D37DAE6A5CB}" type="presParOf" srcId="{EAB30F7A-194A-4AE0-9CDC-8046CEAC70D5}" destId="{724C351F-61DF-48C8-B5BE-167E22AD13C5}" srcOrd="1" destOrd="0" presId="urn:microsoft.com/office/officeart/2005/8/layout/hierarchy2"/>
    <dgm:cxn modelId="{C6371D1A-22F3-4B9D-BA46-B96C2C81F388}" type="presParOf" srcId="{724C351F-61DF-48C8-B5BE-167E22AD13C5}" destId="{BF39FBE1-F10A-48B1-911B-7BE4288299A9}" srcOrd="0" destOrd="0" presId="urn:microsoft.com/office/officeart/2005/8/layout/hierarchy2"/>
    <dgm:cxn modelId="{E90FAD62-6369-4DE1-B1F9-F055F5B46CDD}" type="presParOf" srcId="{BF39FBE1-F10A-48B1-911B-7BE4288299A9}" destId="{CC70FB6F-EE5E-46D9-852E-59D05575A1EF}" srcOrd="0" destOrd="0" presId="urn:microsoft.com/office/officeart/2005/8/layout/hierarchy2"/>
    <dgm:cxn modelId="{9B8E9409-FFFF-4C1E-B52C-678FF862F5FE}" type="presParOf" srcId="{724C351F-61DF-48C8-B5BE-167E22AD13C5}" destId="{F8C94C47-E5F5-4831-AA21-6EB286CA45D7}" srcOrd="1" destOrd="0" presId="urn:microsoft.com/office/officeart/2005/8/layout/hierarchy2"/>
    <dgm:cxn modelId="{869C5DDB-1DB6-4A70-A259-6AACEA67C7C4}" type="presParOf" srcId="{F8C94C47-E5F5-4831-AA21-6EB286CA45D7}" destId="{A7133CC5-3C5F-47F1-AE2A-04786ED41DE4}" srcOrd="0" destOrd="0" presId="urn:microsoft.com/office/officeart/2005/8/layout/hierarchy2"/>
    <dgm:cxn modelId="{D491E305-6566-450E-9466-D0B488B9E123}" type="presParOf" srcId="{F8C94C47-E5F5-4831-AA21-6EB286CA45D7}" destId="{D836E428-9576-4B0B-BDAA-32AB84F2D2F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D3626C-E395-4093-86B3-B483162C3A63}">
      <dsp:nvSpPr>
        <dsp:cNvPr id="0" name=""/>
        <dsp:cNvSpPr/>
      </dsp:nvSpPr>
      <dsp:spPr>
        <a:xfrm>
          <a:off x="539" y="1515402"/>
          <a:ext cx="2784451" cy="13402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>
              <a:latin typeface="+mn-lt"/>
              <a:cs typeface="Times New Roman" pitchFamily="18" charset="0"/>
            </a:rPr>
            <a:t>compétences de lecture</a:t>
          </a:r>
        </a:p>
      </dsp:txBody>
      <dsp:txXfrm>
        <a:off x="39792" y="1554655"/>
        <a:ext cx="2705945" cy="1261706"/>
      </dsp:txXfrm>
    </dsp:sp>
    <dsp:sp modelId="{A876C37B-EF6C-4846-AD8F-DCFFDB9A74CA}">
      <dsp:nvSpPr>
        <dsp:cNvPr id="0" name=""/>
        <dsp:cNvSpPr/>
      </dsp:nvSpPr>
      <dsp:spPr>
        <a:xfrm rot="19737281">
          <a:off x="2663241" y="1709681"/>
          <a:ext cx="1699935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699935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0710" y="1704668"/>
        <a:ext cx="84996" cy="84996"/>
      </dsp:txXfrm>
    </dsp:sp>
    <dsp:sp modelId="{83C01BB0-4BB2-4F36-848B-1827AAA31C0D}">
      <dsp:nvSpPr>
        <dsp:cNvPr id="0" name=""/>
        <dsp:cNvSpPr/>
      </dsp:nvSpPr>
      <dsp:spPr>
        <a:xfrm>
          <a:off x="4241427" y="1055286"/>
          <a:ext cx="4036841" cy="5070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>
              <a:latin typeface="+mn-lt"/>
              <a:cs typeface="Times New Roman" pitchFamily="18" charset="0"/>
            </a:rPr>
            <a:t>habiletés requises </a:t>
          </a:r>
        </a:p>
      </dsp:txBody>
      <dsp:txXfrm>
        <a:off x="4256279" y="1070138"/>
        <a:ext cx="4007137" cy="477372"/>
      </dsp:txXfrm>
    </dsp:sp>
    <dsp:sp modelId="{D8AF180E-83B4-424F-97C1-C514C1CF5D04}">
      <dsp:nvSpPr>
        <dsp:cNvPr id="0" name=""/>
        <dsp:cNvSpPr/>
      </dsp:nvSpPr>
      <dsp:spPr>
        <a:xfrm rot="21393854">
          <a:off x="2783679" y="2104302"/>
          <a:ext cx="1459059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459059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6732" y="2105311"/>
        <a:ext cx="72952" cy="72952"/>
      </dsp:txXfrm>
    </dsp:sp>
    <dsp:sp modelId="{F409A181-91FA-4C00-8C14-6996FA71E290}">
      <dsp:nvSpPr>
        <dsp:cNvPr id="0" name=""/>
        <dsp:cNvSpPr/>
      </dsp:nvSpPr>
      <dsp:spPr>
        <a:xfrm>
          <a:off x="4241427" y="1835444"/>
          <a:ext cx="4036841" cy="52524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>
              <a:latin typeface="+mn-lt"/>
              <a:cs typeface="Times New Roman" pitchFamily="18" charset="0"/>
            </a:rPr>
            <a:t>Stratégies de lecture</a:t>
          </a:r>
        </a:p>
      </dsp:txBody>
      <dsp:txXfrm>
        <a:off x="4256811" y="1850828"/>
        <a:ext cx="4006073" cy="494477"/>
      </dsp:txXfrm>
    </dsp:sp>
    <dsp:sp modelId="{D86BC859-BFA1-4E97-A332-B910D85C4DB9}">
      <dsp:nvSpPr>
        <dsp:cNvPr id="0" name=""/>
        <dsp:cNvSpPr/>
      </dsp:nvSpPr>
      <dsp:spPr>
        <a:xfrm rot="1707196">
          <a:off x="2684941" y="2542644"/>
          <a:ext cx="1656536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656536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1795" y="2538716"/>
        <a:ext cx="82826" cy="82826"/>
      </dsp:txXfrm>
    </dsp:sp>
    <dsp:sp modelId="{2592CD95-0CC1-451D-8963-CDDF42E52134}">
      <dsp:nvSpPr>
        <dsp:cNvPr id="0" name=""/>
        <dsp:cNvSpPr/>
      </dsp:nvSpPr>
      <dsp:spPr>
        <a:xfrm>
          <a:off x="4241427" y="2633772"/>
          <a:ext cx="4038953" cy="6819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>
              <a:latin typeface="+mn-lt"/>
              <a:cs typeface="Times New Roman" pitchFamily="18" charset="0"/>
            </a:rPr>
            <a:t>Conventions textuelles</a:t>
          </a:r>
        </a:p>
      </dsp:txBody>
      <dsp:txXfrm>
        <a:off x="4261401" y="2653746"/>
        <a:ext cx="3999005" cy="6420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191DF-2705-41E6-80C1-6D774774A729}">
      <dsp:nvSpPr>
        <dsp:cNvPr id="0" name=""/>
        <dsp:cNvSpPr/>
      </dsp:nvSpPr>
      <dsp:spPr>
        <a:xfrm>
          <a:off x="1302953" y="3162575"/>
          <a:ext cx="1520155" cy="609764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habiletés requises </a:t>
          </a:r>
        </a:p>
      </dsp:txBody>
      <dsp:txXfrm>
        <a:off x="1320812" y="3180434"/>
        <a:ext cx="1484437" cy="574046"/>
      </dsp:txXfrm>
    </dsp:sp>
    <dsp:sp modelId="{0A0208F9-138F-45D8-94C5-951374780744}">
      <dsp:nvSpPr>
        <dsp:cNvPr id="0" name=""/>
        <dsp:cNvSpPr/>
      </dsp:nvSpPr>
      <dsp:spPr>
        <a:xfrm rot="16892826">
          <a:off x="1848542" y="2265732"/>
          <a:ext cx="2436946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2436946" y="791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006091" y="2212722"/>
        <a:ext cx="121847" cy="121847"/>
      </dsp:txXfrm>
    </dsp:sp>
    <dsp:sp modelId="{740C3A5E-861A-4FCD-AD11-72E6C23C6306}">
      <dsp:nvSpPr>
        <dsp:cNvPr id="0" name=""/>
        <dsp:cNvSpPr/>
      </dsp:nvSpPr>
      <dsp:spPr>
        <a:xfrm>
          <a:off x="3310921" y="576914"/>
          <a:ext cx="1449557" cy="100583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 err="1">
              <a:latin typeface="+mn-lt"/>
              <a:cs typeface="Times New Roman" pitchFamily="18" charset="0"/>
            </a:rPr>
            <a:t>pré-requis</a:t>
          </a:r>
          <a:r>
            <a:rPr lang="fr-FR" sz="2000" kern="1200" dirty="0">
              <a:latin typeface="+mn-lt"/>
              <a:cs typeface="Times New Roman" pitchFamily="18" charset="0"/>
            </a:rPr>
            <a:t> de lecture</a:t>
          </a:r>
        </a:p>
      </dsp:txBody>
      <dsp:txXfrm>
        <a:off x="3340381" y="606374"/>
        <a:ext cx="1390637" cy="946917"/>
      </dsp:txXfrm>
    </dsp:sp>
    <dsp:sp modelId="{C99706E1-178C-4174-A4C4-7BB3581E6634}">
      <dsp:nvSpPr>
        <dsp:cNvPr id="0" name=""/>
        <dsp:cNvSpPr/>
      </dsp:nvSpPr>
      <dsp:spPr>
        <a:xfrm rot="18145541">
          <a:off x="4549510" y="687966"/>
          <a:ext cx="909748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909748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981641" y="673136"/>
        <a:ext cx="45487" cy="45487"/>
      </dsp:txXfrm>
    </dsp:sp>
    <dsp:sp modelId="{93B12B5A-4AB3-4FFF-8A85-F11F1DCC1022}">
      <dsp:nvSpPr>
        <dsp:cNvPr id="0" name=""/>
        <dsp:cNvSpPr/>
      </dsp:nvSpPr>
      <dsp:spPr>
        <a:xfrm>
          <a:off x="5248290" y="7043"/>
          <a:ext cx="3754797" cy="609764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 smtClean="0">
              <a:latin typeface="+mn-lt"/>
              <a:cs typeface="Times New Roman" pitchFamily="18" charset="0"/>
            </a:rPr>
            <a:t>identification </a:t>
          </a:r>
          <a:r>
            <a:rPr lang="fr-FR" sz="2000" kern="1200" dirty="0">
              <a:latin typeface="+mn-lt"/>
              <a:cs typeface="Times New Roman" pitchFamily="18" charset="0"/>
            </a:rPr>
            <a:t>des mots</a:t>
          </a:r>
        </a:p>
      </dsp:txBody>
      <dsp:txXfrm>
        <a:off x="5266149" y="24902"/>
        <a:ext cx="3719079" cy="574046"/>
      </dsp:txXfrm>
    </dsp:sp>
    <dsp:sp modelId="{53F99510-9A7F-420C-8724-D4BF8278F5BE}">
      <dsp:nvSpPr>
        <dsp:cNvPr id="0" name=""/>
        <dsp:cNvSpPr/>
      </dsp:nvSpPr>
      <dsp:spPr>
        <a:xfrm rot="21132997">
          <a:off x="4758211" y="1038581"/>
          <a:ext cx="492347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92347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992076" y="1034186"/>
        <a:ext cx="24617" cy="24617"/>
      </dsp:txXfrm>
    </dsp:sp>
    <dsp:sp modelId="{447496D3-1566-4A44-90F2-4F6AD62DAC5A}">
      <dsp:nvSpPr>
        <dsp:cNvPr id="0" name=""/>
        <dsp:cNvSpPr/>
      </dsp:nvSpPr>
      <dsp:spPr>
        <a:xfrm>
          <a:off x="5248290" y="708273"/>
          <a:ext cx="3754797" cy="609764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décodage des mots nouveaux</a:t>
          </a:r>
        </a:p>
      </dsp:txBody>
      <dsp:txXfrm>
        <a:off x="5266149" y="726132"/>
        <a:ext cx="3719079" cy="574046"/>
      </dsp:txXfrm>
    </dsp:sp>
    <dsp:sp modelId="{5909988B-B4D5-4B26-9677-DDCE09EF6ACF}">
      <dsp:nvSpPr>
        <dsp:cNvPr id="0" name=""/>
        <dsp:cNvSpPr/>
      </dsp:nvSpPr>
      <dsp:spPr>
        <a:xfrm rot="3146922">
          <a:off x="4604192" y="1389196"/>
          <a:ext cx="80038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00385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984375" y="1377100"/>
        <a:ext cx="40019" cy="40019"/>
      </dsp:txXfrm>
    </dsp:sp>
    <dsp:sp modelId="{B5BEB6B9-3813-4F05-A7F9-F27FA45A0126}">
      <dsp:nvSpPr>
        <dsp:cNvPr id="0" name=""/>
        <dsp:cNvSpPr/>
      </dsp:nvSpPr>
      <dsp:spPr>
        <a:xfrm>
          <a:off x="5248290" y="1409503"/>
          <a:ext cx="3754797" cy="609764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>
              <a:latin typeface="+mn-lt"/>
              <a:cs typeface="Times New Roman" pitchFamily="18" charset="0"/>
            </a:rPr>
            <a:t>fluidité de lecture</a:t>
          </a:r>
        </a:p>
      </dsp:txBody>
      <dsp:txXfrm>
        <a:off x="5266149" y="1427362"/>
        <a:ext cx="3719079" cy="574046"/>
      </dsp:txXfrm>
    </dsp:sp>
    <dsp:sp modelId="{0BB141B5-FC7F-4CBC-BE33-F8F6856B9CB2}">
      <dsp:nvSpPr>
        <dsp:cNvPr id="0" name=""/>
        <dsp:cNvSpPr/>
      </dsp:nvSpPr>
      <dsp:spPr>
        <a:xfrm rot="11">
          <a:off x="2823109" y="3459545"/>
          <a:ext cx="487811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87811" y="791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054820" y="3455263"/>
        <a:ext cx="24390" cy="24390"/>
      </dsp:txXfrm>
    </dsp:sp>
    <dsp:sp modelId="{733BDF13-882B-427B-8A15-E2596535FBFE}">
      <dsp:nvSpPr>
        <dsp:cNvPr id="0" name=""/>
        <dsp:cNvSpPr/>
      </dsp:nvSpPr>
      <dsp:spPr>
        <a:xfrm>
          <a:off x="3310921" y="2751952"/>
          <a:ext cx="2284386" cy="1431014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habiletés pour construire les modèles de situation</a:t>
          </a:r>
        </a:p>
      </dsp:txBody>
      <dsp:txXfrm>
        <a:off x="3352834" y="2793865"/>
        <a:ext cx="2200560" cy="1347188"/>
      </dsp:txXfrm>
    </dsp:sp>
    <dsp:sp modelId="{E7953140-5D47-49E4-AF47-1526FF3A8402}">
      <dsp:nvSpPr>
        <dsp:cNvPr id="0" name=""/>
        <dsp:cNvSpPr/>
      </dsp:nvSpPr>
      <dsp:spPr>
        <a:xfrm rot="17692822">
          <a:off x="5259486" y="2933623"/>
          <a:ext cx="115945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159455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5810227" y="2912550"/>
        <a:ext cx="57972" cy="57972"/>
      </dsp:txXfrm>
    </dsp:sp>
    <dsp:sp modelId="{4D9AD536-5D5E-4F50-9805-8888B6515B86}">
      <dsp:nvSpPr>
        <dsp:cNvPr id="0" name=""/>
        <dsp:cNvSpPr/>
      </dsp:nvSpPr>
      <dsp:spPr>
        <a:xfrm>
          <a:off x="6083119" y="2110732"/>
          <a:ext cx="3754797" cy="60976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Vocabulaire </a:t>
          </a:r>
          <a:r>
            <a:rPr lang="fr-FR" sz="2000" kern="1200" dirty="0" smtClean="0">
              <a:latin typeface="+mn-lt"/>
              <a:cs typeface="Times New Roman" pitchFamily="18" charset="0"/>
            </a:rPr>
            <a:t>(adapté au niveau)</a:t>
          </a:r>
          <a:endParaRPr lang="fr-FR" sz="2000" kern="1200" dirty="0">
            <a:latin typeface="+mn-lt"/>
            <a:cs typeface="Times New Roman" pitchFamily="18" charset="0"/>
          </a:endParaRPr>
        </a:p>
      </dsp:txBody>
      <dsp:txXfrm>
        <a:off x="6100978" y="2128591"/>
        <a:ext cx="3719079" cy="574046"/>
      </dsp:txXfrm>
    </dsp:sp>
    <dsp:sp modelId="{02BD7797-0F27-4D92-AA04-F2C6461106B7}">
      <dsp:nvSpPr>
        <dsp:cNvPr id="0" name=""/>
        <dsp:cNvSpPr/>
      </dsp:nvSpPr>
      <dsp:spPr>
        <a:xfrm rot="19457599">
          <a:off x="5538842" y="3284238"/>
          <a:ext cx="60074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600742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5824195" y="3277133"/>
        <a:ext cx="30037" cy="30037"/>
      </dsp:txXfrm>
    </dsp:sp>
    <dsp:sp modelId="{56B2F10B-746C-4B07-AE88-D9CCD313691B}">
      <dsp:nvSpPr>
        <dsp:cNvPr id="0" name=""/>
        <dsp:cNvSpPr/>
      </dsp:nvSpPr>
      <dsp:spPr>
        <a:xfrm>
          <a:off x="6083119" y="2811962"/>
          <a:ext cx="3754797" cy="609764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localiser / retrouver l'information (explicite)</a:t>
          </a:r>
        </a:p>
      </dsp:txBody>
      <dsp:txXfrm>
        <a:off x="6100978" y="2829821"/>
        <a:ext cx="3719079" cy="574046"/>
      </dsp:txXfrm>
    </dsp:sp>
    <dsp:sp modelId="{B0AD8D16-D312-4FB7-BFC1-7DC3B288B30F}">
      <dsp:nvSpPr>
        <dsp:cNvPr id="0" name=""/>
        <dsp:cNvSpPr/>
      </dsp:nvSpPr>
      <dsp:spPr>
        <a:xfrm rot="2142401">
          <a:off x="5538842" y="3634853"/>
          <a:ext cx="600742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600742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5824195" y="3627748"/>
        <a:ext cx="30037" cy="30037"/>
      </dsp:txXfrm>
    </dsp:sp>
    <dsp:sp modelId="{FC14C1F1-7059-417A-B915-19CBAA40C9E6}">
      <dsp:nvSpPr>
        <dsp:cNvPr id="0" name=""/>
        <dsp:cNvSpPr/>
      </dsp:nvSpPr>
      <dsp:spPr>
        <a:xfrm>
          <a:off x="6083119" y="3513191"/>
          <a:ext cx="3754797" cy="609764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>
              <a:latin typeface="+mn-lt"/>
              <a:cs typeface="Times New Roman" pitchFamily="18" charset="0"/>
            </a:rPr>
            <a:t>Inférer/ généraliser</a:t>
          </a:r>
        </a:p>
      </dsp:txBody>
      <dsp:txXfrm>
        <a:off x="6100978" y="3531050"/>
        <a:ext cx="3719079" cy="574046"/>
      </dsp:txXfrm>
    </dsp:sp>
    <dsp:sp modelId="{70FFC2FE-F8E6-4229-9039-D4BAE02222FB}">
      <dsp:nvSpPr>
        <dsp:cNvPr id="0" name=""/>
        <dsp:cNvSpPr/>
      </dsp:nvSpPr>
      <dsp:spPr>
        <a:xfrm rot="3907178">
          <a:off x="5259486" y="3985468"/>
          <a:ext cx="115945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1159455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5810227" y="3964395"/>
        <a:ext cx="57972" cy="57972"/>
      </dsp:txXfrm>
    </dsp:sp>
    <dsp:sp modelId="{7ACA2182-92B4-4B24-9378-DB2999DD2763}">
      <dsp:nvSpPr>
        <dsp:cNvPr id="0" name=""/>
        <dsp:cNvSpPr/>
      </dsp:nvSpPr>
      <dsp:spPr>
        <a:xfrm>
          <a:off x="6083119" y="4214421"/>
          <a:ext cx="3754797" cy="609764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Organiser/résumer</a:t>
          </a:r>
        </a:p>
      </dsp:txBody>
      <dsp:txXfrm>
        <a:off x="6100978" y="4232280"/>
        <a:ext cx="3719079" cy="574046"/>
      </dsp:txXfrm>
    </dsp:sp>
    <dsp:sp modelId="{06AA40A0-9680-44E6-8090-421DE091001D}">
      <dsp:nvSpPr>
        <dsp:cNvPr id="0" name=""/>
        <dsp:cNvSpPr/>
      </dsp:nvSpPr>
      <dsp:spPr>
        <a:xfrm rot="4725512">
          <a:off x="1815858" y="4686697"/>
          <a:ext cx="2502313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2502313" y="791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004457" y="4632052"/>
        <a:ext cx="125115" cy="125115"/>
      </dsp:txXfrm>
    </dsp:sp>
    <dsp:sp modelId="{00D18965-6EDD-4F34-931D-FD5483160002}">
      <dsp:nvSpPr>
        <dsp:cNvPr id="0" name=""/>
        <dsp:cNvSpPr/>
      </dsp:nvSpPr>
      <dsp:spPr>
        <a:xfrm>
          <a:off x="3310921" y="5418847"/>
          <a:ext cx="2525889" cy="1005831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habiletés de compréhension appliquées</a:t>
          </a:r>
        </a:p>
      </dsp:txBody>
      <dsp:txXfrm>
        <a:off x="3340381" y="5448307"/>
        <a:ext cx="2466969" cy="946911"/>
      </dsp:txXfrm>
    </dsp:sp>
    <dsp:sp modelId="{48D85AFF-5A7E-4B3A-B103-F3BBA011D4CF}">
      <dsp:nvSpPr>
        <dsp:cNvPr id="0" name=""/>
        <dsp:cNvSpPr/>
      </dsp:nvSpPr>
      <dsp:spPr>
        <a:xfrm rot="18289469">
          <a:off x="5653609" y="5563234"/>
          <a:ext cx="85421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54215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6059362" y="5549792"/>
        <a:ext cx="42710" cy="42710"/>
      </dsp:txXfrm>
    </dsp:sp>
    <dsp:sp modelId="{81D5DF95-8783-43B0-97D3-8FDD3533A94D}">
      <dsp:nvSpPr>
        <dsp:cNvPr id="0" name=""/>
        <dsp:cNvSpPr/>
      </dsp:nvSpPr>
      <dsp:spPr>
        <a:xfrm>
          <a:off x="6324623" y="4915651"/>
          <a:ext cx="3754797" cy="60976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Evaluer/critiquer</a:t>
          </a:r>
        </a:p>
      </dsp:txBody>
      <dsp:txXfrm>
        <a:off x="6342482" y="4933510"/>
        <a:ext cx="3719079" cy="574046"/>
      </dsp:txXfrm>
    </dsp:sp>
    <dsp:sp modelId="{38159162-2A85-4D8A-B617-1F98D6B429F0}">
      <dsp:nvSpPr>
        <dsp:cNvPr id="0" name=""/>
        <dsp:cNvSpPr/>
      </dsp:nvSpPr>
      <dsp:spPr>
        <a:xfrm>
          <a:off x="5836811" y="5913849"/>
          <a:ext cx="487811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487811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6068522" y="5909567"/>
        <a:ext cx="24390" cy="24390"/>
      </dsp:txXfrm>
    </dsp:sp>
    <dsp:sp modelId="{2584DDBC-BD56-4BC0-9BA2-B3E8A49081BD}">
      <dsp:nvSpPr>
        <dsp:cNvPr id="0" name=""/>
        <dsp:cNvSpPr/>
      </dsp:nvSpPr>
      <dsp:spPr>
        <a:xfrm>
          <a:off x="6324623" y="5616880"/>
          <a:ext cx="3754797" cy="609764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Intégrer/synthétiser</a:t>
          </a:r>
        </a:p>
      </dsp:txBody>
      <dsp:txXfrm>
        <a:off x="6342482" y="5634739"/>
        <a:ext cx="3719079" cy="574046"/>
      </dsp:txXfrm>
    </dsp:sp>
    <dsp:sp modelId="{91D90C10-64F2-4370-B30F-E576273F9B84}">
      <dsp:nvSpPr>
        <dsp:cNvPr id="0" name=""/>
        <dsp:cNvSpPr/>
      </dsp:nvSpPr>
      <dsp:spPr>
        <a:xfrm rot="3310531">
          <a:off x="5653609" y="6264464"/>
          <a:ext cx="854215" cy="15826"/>
        </a:xfrm>
        <a:custGeom>
          <a:avLst/>
          <a:gdLst/>
          <a:ahLst/>
          <a:cxnLst/>
          <a:rect l="0" t="0" r="0" b="0"/>
          <a:pathLst>
            <a:path>
              <a:moveTo>
                <a:pt x="0" y="7913"/>
              </a:moveTo>
              <a:lnTo>
                <a:pt x="854215" y="791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6059362" y="6251022"/>
        <a:ext cx="42710" cy="42710"/>
      </dsp:txXfrm>
    </dsp:sp>
    <dsp:sp modelId="{92071D39-7CF6-4B1E-9F46-FB87858E0610}">
      <dsp:nvSpPr>
        <dsp:cNvPr id="0" name=""/>
        <dsp:cNvSpPr/>
      </dsp:nvSpPr>
      <dsp:spPr>
        <a:xfrm>
          <a:off x="6324623" y="6318110"/>
          <a:ext cx="3754797" cy="609764"/>
        </a:xfrm>
        <a:prstGeom prst="roundRect">
          <a:avLst>
            <a:gd name="adj" fmla="val 10000"/>
          </a:avLst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dirty="0">
              <a:latin typeface="+mn-lt"/>
              <a:cs typeface="Times New Roman" pitchFamily="18" charset="0"/>
            </a:rPr>
            <a:t>Expliquer/raisonner</a:t>
          </a:r>
        </a:p>
      </dsp:txBody>
      <dsp:txXfrm>
        <a:off x="6342482" y="6335969"/>
        <a:ext cx="3719079" cy="5740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D3626C-E395-4093-86B3-B483162C3A63}">
      <dsp:nvSpPr>
        <dsp:cNvPr id="0" name=""/>
        <dsp:cNvSpPr/>
      </dsp:nvSpPr>
      <dsp:spPr>
        <a:xfrm>
          <a:off x="539" y="1515402"/>
          <a:ext cx="2784451" cy="13402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>
              <a:latin typeface="+mn-lt"/>
              <a:cs typeface="Times New Roman" pitchFamily="18" charset="0"/>
            </a:rPr>
            <a:t>compétences de lecture</a:t>
          </a:r>
        </a:p>
      </dsp:txBody>
      <dsp:txXfrm>
        <a:off x="39792" y="1554655"/>
        <a:ext cx="2705945" cy="1261706"/>
      </dsp:txXfrm>
    </dsp:sp>
    <dsp:sp modelId="{A876C37B-EF6C-4846-AD8F-DCFFDB9A74CA}">
      <dsp:nvSpPr>
        <dsp:cNvPr id="0" name=""/>
        <dsp:cNvSpPr/>
      </dsp:nvSpPr>
      <dsp:spPr>
        <a:xfrm rot="19737281">
          <a:off x="2663241" y="1709681"/>
          <a:ext cx="1699935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699935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0710" y="1704668"/>
        <a:ext cx="84996" cy="84996"/>
      </dsp:txXfrm>
    </dsp:sp>
    <dsp:sp modelId="{83C01BB0-4BB2-4F36-848B-1827AAA31C0D}">
      <dsp:nvSpPr>
        <dsp:cNvPr id="0" name=""/>
        <dsp:cNvSpPr/>
      </dsp:nvSpPr>
      <dsp:spPr>
        <a:xfrm>
          <a:off x="4241427" y="1055286"/>
          <a:ext cx="4036841" cy="5070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>
              <a:latin typeface="+mn-lt"/>
              <a:cs typeface="Times New Roman" pitchFamily="18" charset="0"/>
            </a:rPr>
            <a:t>habiletés requises </a:t>
          </a:r>
        </a:p>
      </dsp:txBody>
      <dsp:txXfrm>
        <a:off x="4256279" y="1070138"/>
        <a:ext cx="4007137" cy="477372"/>
      </dsp:txXfrm>
    </dsp:sp>
    <dsp:sp modelId="{D8AF180E-83B4-424F-97C1-C514C1CF5D04}">
      <dsp:nvSpPr>
        <dsp:cNvPr id="0" name=""/>
        <dsp:cNvSpPr/>
      </dsp:nvSpPr>
      <dsp:spPr>
        <a:xfrm rot="21393854">
          <a:off x="2783679" y="2104302"/>
          <a:ext cx="1459059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459059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6732" y="2105311"/>
        <a:ext cx="72952" cy="72952"/>
      </dsp:txXfrm>
    </dsp:sp>
    <dsp:sp modelId="{F409A181-91FA-4C00-8C14-6996FA71E290}">
      <dsp:nvSpPr>
        <dsp:cNvPr id="0" name=""/>
        <dsp:cNvSpPr/>
      </dsp:nvSpPr>
      <dsp:spPr>
        <a:xfrm>
          <a:off x="4241427" y="1835444"/>
          <a:ext cx="4036841" cy="52524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>
              <a:latin typeface="+mn-lt"/>
              <a:cs typeface="Times New Roman" pitchFamily="18" charset="0"/>
            </a:rPr>
            <a:t>Stratégies de lecture</a:t>
          </a:r>
        </a:p>
      </dsp:txBody>
      <dsp:txXfrm>
        <a:off x="4256811" y="1850828"/>
        <a:ext cx="4006073" cy="494477"/>
      </dsp:txXfrm>
    </dsp:sp>
    <dsp:sp modelId="{D86BC859-BFA1-4E97-A332-B910D85C4DB9}">
      <dsp:nvSpPr>
        <dsp:cNvPr id="0" name=""/>
        <dsp:cNvSpPr/>
      </dsp:nvSpPr>
      <dsp:spPr>
        <a:xfrm rot="1707196">
          <a:off x="2684941" y="2542644"/>
          <a:ext cx="1656536" cy="74970"/>
        </a:xfrm>
        <a:custGeom>
          <a:avLst/>
          <a:gdLst/>
          <a:ahLst/>
          <a:cxnLst/>
          <a:rect l="0" t="0" r="0" b="0"/>
          <a:pathLst>
            <a:path>
              <a:moveTo>
                <a:pt x="0" y="37485"/>
              </a:moveTo>
              <a:lnTo>
                <a:pt x="1656536" y="37485"/>
              </a:lnTo>
            </a:path>
          </a:pathLst>
        </a:cu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3471795" y="2538716"/>
        <a:ext cx="82826" cy="82826"/>
      </dsp:txXfrm>
    </dsp:sp>
    <dsp:sp modelId="{2592CD95-0CC1-451D-8963-CDDF42E52134}">
      <dsp:nvSpPr>
        <dsp:cNvPr id="0" name=""/>
        <dsp:cNvSpPr/>
      </dsp:nvSpPr>
      <dsp:spPr>
        <a:xfrm>
          <a:off x="4241427" y="2633772"/>
          <a:ext cx="4038953" cy="6819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>
              <a:latin typeface="+mn-lt"/>
              <a:cs typeface="Times New Roman" pitchFamily="18" charset="0"/>
            </a:rPr>
            <a:t>Conventions textuelles</a:t>
          </a:r>
        </a:p>
      </dsp:txBody>
      <dsp:txXfrm>
        <a:off x="4261401" y="2653746"/>
        <a:ext cx="3999005" cy="6420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513B40-72EA-4227-9B29-03A69093DB23}">
      <dsp:nvSpPr>
        <dsp:cNvPr id="0" name=""/>
        <dsp:cNvSpPr/>
      </dsp:nvSpPr>
      <dsp:spPr>
        <a:xfrm>
          <a:off x="687348" y="2271243"/>
          <a:ext cx="3218386" cy="522762"/>
        </a:xfrm>
        <a:prstGeom prst="roundRect">
          <a:avLst>
            <a:gd name="adj" fmla="val 10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Stratégies de lecture</a:t>
          </a:r>
        </a:p>
      </dsp:txBody>
      <dsp:txXfrm>
        <a:off x="702659" y="2286554"/>
        <a:ext cx="3187764" cy="492140"/>
      </dsp:txXfrm>
    </dsp:sp>
    <dsp:sp modelId="{D20E2C52-638D-4719-B822-853979B2B0D4}">
      <dsp:nvSpPr>
        <dsp:cNvPr id="0" name=""/>
        <dsp:cNvSpPr/>
      </dsp:nvSpPr>
      <dsp:spPr>
        <a:xfrm rot="16943567">
          <a:off x="3116339" y="1543939"/>
          <a:ext cx="2010205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2010205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071187" y="1500686"/>
        <a:ext cx="100510" cy="100510"/>
      </dsp:txXfrm>
    </dsp:sp>
    <dsp:sp modelId="{771190BE-EA83-4470-A5A6-D3E14E9CC34B}">
      <dsp:nvSpPr>
        <dsp:cNvPr id="0" name=""/>
        <dsp:cNvSpPr/>
      </dsp:nvSpPr>
      <dsp:spPr>
        <a:xfrm>
          <a:off x="4337149" y="216835"/>
          <a:ext cx="2821348" cy="704845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stratégies de pré-lecture</a:t>
          </a:r>
        </a:p>
      </dsp:txBody>
      <dsp:txXfrm>
        <a:off x="4357793" y="237479"/>
        <a:ext cx="2780060" cy="663557"/>
      </dsp:txXfrm>
    </dsp:sp>
    <dsp:sp modelId="{2F4CAC43-2E8A-4FC5-9A2D-282E64222327}">
      <dsp:nvSpPr>
        <dsp:cNvPr id="0" name=""/>
        <dsp:cNvSpPr/>
      </dsp:nvSpPr>
      <dsp:spPr>
        <a:xfrm rot="19038381">
          <a:off x="7099759" y="411961"/>
          <a:ext cx="443294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43294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310323" y="407882"/>
        <a:ext cx="22164" cy="22164"/>
      </dsp:txXfrm>
    </dsp:sp>
    <dsp:sp modelId="{CF05206E-347E-48FE-A035-C095228FE33C}">
      <dsp:nvSpPr>
        <dsp:cNvPr id="0" name=""/>
        <dsp:cNvSpPr/>
      </dsp:nvSpPr>
      <dsp:spPr>
        <a:xfrm>
          <a:off x="7484314" y="7289"/>
          <a:ext cx="2490387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pré-exploration </a:t>
          </a:r>
          <a:r>
            <a:rPr lang="fr-FR" sz="18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du texte</a:t>
          </a:r>
        </a:p>
      </dsp:txBody>
      <dsp:txXfrm>
        <a:off x="7499625" y="22600"/>
        <a:ext cx="2459765" cy="492140"/>
      </dsp:txXfrm>
    </dsp:sp>
    <dsp:sp modelId="{16A5D9A4-5309-4AEA-A838-98F8A4DEC53E}">
      <dsp:nvSpPr>
        <dsp:cNvPr id="0" name=""/>
        <dsp:cNvSpPr/>
      </dsp:nvSpPr>
      <dsp:spPr>
        <a:xfrm rot="2561619">
          <a:off x="7099759" y="712550"/>
          <a:ext cx="443294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43294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310323" y="708470"/>
        <a:ext cx="22164" cy="22164"/>
      </dsp:txXfrm>
    </dsp:sp>
    <dsp:sp modelId="{B52B00C9-F4CE-4AF7-B3BB-89D171451732}">
      <dsp:nvSpPr>
        <dsp:cNvPr id="0" name=""/>
        <dsp:cNvSpPr/>
      </dsp:nvSpPr>
      <dsp:spPr>
        <a:xfrm>
          <a:off x="7484314" y="608465"/>
          <a:ext cx="3042842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poser des questions de pré-lecture</a:t>
          </a:r>
        </a:p>
      </dsp:txBody>
      <dsp:txXfrm>
        <a:off x="7499625" y="623776"/>
        <a:ext cx="3012220" cy="492140"/>
      </dsp:txXfrm>
    </dsp:sp>
    <dsp:sp modelId="{22071EAA-CD65-43A7-A33E-E422DBA5B2C0}">
      <dsp:nvSpPr>
        <dsp:cNvPr id="0" name=""/>
        <dsp:cNvSpPr/>
      </dsp:nvSpPr>
      <dsp:spPr>
        <a:xfrm rot="20440699">
          <a:off x="3892860" y="2449990"/>
          <a:ext cx="457164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57164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110013" y="2445564"/>
        <a:ext cx="22858" cy="22858"/>
      </dsp:txXfrm>
    </dsp:sp>
    <dsp:sp modelId="{848FCB55-7173-474B-AD62-5CB7CD862DE1}">
      <dsp:nvSpPr>
        <dsp:cNvPr id="0" name=""/>
        <dsp:cNvSpPr/>
      </dsp:nvSpPr>
      <dsp:spPr>
        <a:xfrm>
          <a:off x="4337149" y="1993587"/>
          <a:ext cx="2767409" cy="775549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stratégies de construction modèles de situation</a:t>
          </a:r>
        </a:p>
      </dsp:txBody>
      <dsp:txXfrm>
        <a:off x="4359864" y="2016302"/>
        <a:ext cx="2721979" cy="730119"/>
      </dsp:txXfrm>
    </dsp:sp>
    <dsp:sp modelId="{335884E2-05F4-4C75-8B33-65FBBCC8E7AE}">
      <dsp:nvSpPr>
        <dsp:cNvPr id="0" name=""/>
        <dsp:cNvSpPr/>
      </dsp:nvSpPr>
      <dsp:spPr>
        <a:xfrm rot="17391918">
          <a:off x="6788057" y="1923476"/>
          <a:ext cx="958820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958820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243497" y="1906508"/>
        <a:ext cx="47941" cy="47941"/>
      </dsp:txXfrm>
    </dsp:sp>
    <dsp:sp modelId="{719180BB-BD02-4760-8282-E1C6655010EB}">
      <dsp:nvSpPr>
        <dsp:cNvPr id="0" name=""/>
        <dsp:cNvSpPr/>
      </dsp:nvSpPr>
      <dsp:spPr>
        <a:xfrm>
          <a:off x="7430376" y="1209642"/>
          <a:ext cx="2775407" cy="539908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paraphraser</a:t>
          </a:r>
        </a:p>
      </dsp:txBody>
      <dsp:txXfrm>
        <a:off x="7446189" y="1225455"/>
        <a:ext cx="2743781" cy="508282"/>
      </dsp:txXfrm>
    </dsp:sp>
    <dsp:sp modelId="{975D9D50-3347-4D16-8CB6-5BDCFED015C5}">
      <dsp:nvSpPr>
        <dsp:cNvPr id="0" name=""/>
        <dsp:cNvSpPr/>
      </dsp:nvSpPr>
      <dsp:spPr>
        <a:xfrm rot="19087893">
          <a:off x="7048704" y="2228351"/>
          <a:ext cx="437526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37526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256529" y="2224416"/>
        <a:ext cx="21876" cy="21876"/>
      </dsp:txXfrm>
    </dsp:sp>
    <dsp:sp modelId="{AC25FFE6-F972-4D3E-BC80-3DB611D0EB66}">
      <dsp:nvSpPr>
        <dsp:cNvPr id="0" name=""/>
        <dsp:cNvSpPr/>
      </dsp:nvSpPr>
      <dsp:spPr>
        <a:xfrm>
          <a:off x="7430376" y="1827965"/>
          <a:ext cx="2682910" cy="5227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(se) poser des questions</a:t>
          </a:r>
        </a:p>
      </dsp:txBody>
      <dsp:txXfrm>
        <a:off x="7445687" y="1843276"/>
        <a:ext cx="2652288" cy="492140"/>
      </dsp:txXfrm>
    </dsp:sp>
    <dsp:sp modelId="{024B83A6-3345-4FEF-9807-DC9D467FA50F}">
      <dsp:nvSpPr>
        <dsp:cNvPr id="0" name=""/>
        <dsp:cNvSpPr/>
      </dsp:nvSpPr>
      <dsp:spPr>
        <a:xfrm rot="2609850">
          <a:off x="7042891" y="2528940"/>
          <a:ext cx="449152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49152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256238" y="2524713"/>
        <a:ext cx="22457" cy="22457"/>
      </dsp:txXfrm>
    </dsp:sp>
    <dsp:sp modelId="{5515B2F2-F19D-4BC5-9CE6-0421872C645B}">
      <dsp:nvSpPr>
        <dsp:cNvPr id="0" name=""/>
        <dsp:cNvSpPr/>
      </dsp:nvSpPr>
      <dsp:spPr>
        <a:xfrm>
          <a:off x="7430376" y="2429142"/>
          <a:ext cx="2775407" cy="5227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faire des prédictions</a:t>
          </a:r>
        </a:p>
      </dsp:txBody>
      <dsp:txXfrm>
        <a:off x="7445687" y="2444453"/>
        <a:ext cx="2744785" cy="492140"/>
      </dsp:txXfrm>
    </dsp:sp>
    <dsp:sp modelId="{5DB2DAEA-0AD5-4654-BD68-344CF7047FF6}">
      <dsp:nvSpPr>
        <dsp:cNvPr id="0" name=""/>
        <dsp:cNvSpPr/>
      </dsp:nvSpPr>
      <dsp:spPr>
        <a:xfrm rot="4192512">
          <a:off x="6789911" y="2824766"/>
          <a:ext cx="959388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959388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7245621" y="2807783"/>
        <a:ext cx="47969" cy="47969"/>
      </dsp:txXfrm>
    </dsp:sp>
    <dsp:sp modelId="{2FD2FB5F-52EB-4489-B740-34E9FB4F8688}">
      <dsp:nvSpPr>
        <dsp:cNvPr id="0" name=""/>
        <dsp:cNvSpPr/>
      </dsp:nvSpPr>
      <dsp:spPr>
        <a:xfrm>
          <a:off x="7434652" y="3020794"/>
          <a:ext cx="3511478" cy="5227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construire des organisateurs graphiques</a:t>
          </a:r>
        </a:p>
      </dsp:txBody>
      <dsp:txXfrm>
        <a:off x="7449963" y="3036105"/>
        <a:ext cx="3480856" cy="492140"/>
      </dsp:txXfrm>
    </dsp:sp>
    <dsp:sp modelId="{425E1EEF-7DD1-46CD-9509-25841F379A9C}">
      <dsp:nvSpPr>
        <dsp:cNvPr id="0" name=""/>
        <dsp:cNvSpPr/>
      </dsp:nvSpPr>
      <dsp:spPr>
        <a:xfrm rot="4655721">
          <a:off x="3117285" y="3506336"/>
          <a:ext cx="2008313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2008313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071234" y="3463131"/>
        <a:ext cx="100415" cy="100415"/>
      </dsp:txXfrm>
    </dsp:sp>
    <dsp:sp modelId="{1D8D6A72-56B1-4526-8763-A26CD1E1FD44}">
      <dsp:nvSpPr>
        <dsp:cNvPr id="0" name=""/>
        <dsp:cNvSpPr/>
      </dsp:nvSpPr>
      <dsp:spPr>
        <a:xfrm>
          <a:off x="4337149" y="4139693"/>
          <a:ext cx="2821348" cy="708719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>
              <a:latin typeface="+mn-lt"/>
              <a:cs typeface="Times New Roman" pitchFamily="18" charset="0"/>
            </a:rPr>
            <a:t>Stratégies "aller au dela du texte"</a:t>
          </a:r>
        </a:p>
      </dsp:txBody>
      <dsp:txXfrm>
        <a:off x="4357907" y="4160451"/>
        <a:ext cx="2779832" cy="667203"/>
      </dsp:txXfrm>
    </dsp:sp>
    <dsp:sp modelId="{789A878B-02A2-43FF-B3F7-D732D19E2782}">
      <dsp:nvSpPr>
        <dsp:cNvPr id="0" name=""/>
        <dsp:cNvSpPr/>
      </dsp:nvSpPr>
      <dsp:spPr>
        <a:xfrm rot="18289469">
          <a:off x="7001435" y="4186462"/>
          <a:ext cx="732333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732333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>
        <a:off x="7349294" y="4175156"/>
        <a:ext cx="36616" cy="36616"/>
      </dsp:txXfrm>
    </dsp:sp>
    <dsp:sp modelId="{872D8E2C-B497-4CBB-8D65-D95B5F825C91}">
      <dsp:nvSpPr>
        <dsp:cNvPr id="0" name=""/>
        <dsp:cNvSpPr/>
      </dsp:nvSpPr>
      <dsp:spPr>
        <a:xfrm>
          <a:off x="7576707" y="3631495"/>
          <a:ext cx="3819740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solidFill>
                <a:schemeClr val="tx1"/>
              </a:solidFill>
            </a:rPr>
            <a:t>Evaluer les sources  / arguments</a:t>
          </a:r>
        </a:p>
      </dsp:txBody>
      <dsp:txXfrm>
        <a:off x="7592018" y="3646806"/>
        <a:ext cx="3789118" cy="492140"/>
      </dsp:txXfrm>
    </dsp:sp>
    <dsp:sp modelId="{43F742FB-2091-448B-B01A-4B369E2811C5}">
      <dsp:nvSpPr>
        <dsp:cNvPr id="0" name=""/>
        <dsp:cNvSpPr/>
      </dsp:nvSpPr>
      <dsp:spPr>
        <a:xfrm>
          <a:off x="7158497" y="4487050"/>
          <a:ext cx="418209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18209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>
        <a:off x="7357147" y="4483598"/>
        <a:ext cx="20910" cy="20910"/>
      </dsp:txXfrm>
    </dsp:sp>
    <dsp:sp modelId="{68E1ABAA-2829-45E8-9392-C67B36C472D7}">
      <dsp:nvSpPr>
        <dsp:cNvPr id="0" name=""/>
        <dsp:cNvSpPr/>
      </dsp:nvSpPr>
      <dsp:spPr>
        <a:xfrm>
          <a:off x="7576707" y="4232672"/>
          <a:ext cx="2848657" cy="5227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/>
            <a:t>comparer</a:t>
          </a:r>
        </a:p>
      </dsp:txBody>
      <dsp:txXfrm>
        <a:off x="7592018" y="4247983"/>
        <a:ext cx="2818035" cy="492140"/>
      </dsp:txXfrm>
    </dsp:sp>
    <dsp:sp modelId="{BEDD93C8-447C-4DC4-A3EC-C8E46FCF4E52}">
      <dsp:nvSpPr>
        <dsp:cNvPr id="0" name=""/>
        <dsp:cNvSpPr/>
      </dsp:nvSpPr>
      <dsp:spPr>
        <a:xfrm rot="3310531">
          <a:off x="7001435" y="4787639"/>
          <a:ext cx="732333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732333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>
        <a:off x="7349294" y="4776333"/>
        <a:ext cx="36616" cy="36616"/>
      </dsp:txXfrm>
    </dsp:sp>
    <dsp:sp modelId="{860E3EDC-1467-403E-8412-0FB8A5036080}">
      <dsp:nvSpPr>
        <dsp:cNvPr id="0" name=""/>
        <dsp:cNvSpPr/>
      </dsp:nvSpPr>
      <dsp:spPr>
        <a:xfrm>
          <a:off x="7576707" y="4833848"/>
          <a:ext cx="3857588" cy="52276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>
              <a:latin typeface="+mn-lt"/>
              <a:cs typeface="Times New Roman" pitchFamily="18" charset="0"/>
            </a:rPr>
            <a:t>construire des organisateurs graphiques</a:t>
          </a:r>
        </a:p>
      </dsp:txBody>
      <dsp:txXfrm>
        <a:off x="7592018" y="4849159"/>
        <a:ext cx="3826966" cy="492140"/>
      </dsp:txXfrm>
    </dsp:sp>
    <dsp:sp modelId="{4D0FD1AE-A3A1-4AE9-8174-09723E3EC1EB}">
      <dsp:nvSpPr>
        <dsp:cNvPr id="0" name=""/>
        <dsp:cNvSpPr/>
      </dsp:nvSpPr>
      <dsp:spPr>
        <a:xfrm>
          <a:off x="100788" y="5565122"/>
          <a:ext cx="2063844" cy="522762"/>
        </a:xfrm>
        <a:prstGeom prst="roundRect">
          <a:avLst>
            <a:gd name="adj" fmla="val 10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>
              <a:latin typeface="+mn-lt"/>
              <a:cs typeface="Times New Roman" pitchFamily="18" charset="0"/>
            </a:rPr>
            <a:t>Conventions textuelles</a:t>
          </a:r>
        </a:p>
      </dsp:txBody>
      <dsp:txXfrm>
        <a:off x="116099" y="5580433"/>
        <a:ext cx="2033222" cy="492140"/>
      </dsp:txXfrm>
    </dsp:sp>
    <dsp:sp modelId="{3A8C8BDE-B2C9-45FA-B44E-3663E68DD5A4}">
      <dsp:nvSpPr>
        <dsp:cNvPr id="0" name=""/>
        <dsp:cNvSpPr/>
      </dsp:nvSpPr>
      <dsp:spPr>
        <a:xfrm rot="18212101">
          <a:off x="1995230" y="5503997"/>
          <a:ext cx="757014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757014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2354812" y="5492074"/>
        <a:ext cx="37850" cy="37850"/>
      </dsp:txXfrm>
    </dsp:sp>
    <dsp:sp modelId="{CC09EB61-E13E-4846-ADE4-D13F2779952B}">
      <dsp:nvSpPr>
        <dsp:cNvPr id="0" name=""/>
        <dsp:cNvSpPr/>
      </dsp:nvSpPr>
      <dsp:spPr>
        <a:xfrm>
          <a:off x="2582843" y="4934114"/>
          <a:ext cx="1809238" cy="522762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>
              <a:latin typeface="+mn-lt"/>
              <a:cs typeface="Times New Roman" pitchFamily="18" charset="0"/>
            </a:rPr>
            <a:t>documentaire</a:t>
          </a:r>
        </a:p>
      </dsp:txBody>
      <dsp:txXfrm>
        <a:off x="2598154" y="4949425"/>
        <a:ext cx="1778616" cy="492140"/>
      </dsp:txXfrm>
    </dsp:sp>
    <dsp:sp modelId="{61E3094C-AE53-4AD0-A24E-D7B15FD3A3ED}">
      <dsp:nvSpPr>
        <dsp:cNvPr id="0" name=""/>
        <dsp:cNvSpPr/>
      </dsp:nvSpPr>
      <dsp:spPr>
        <a:xfrm>
          <a:off x="4392081" y="5188493"/>
          <a:ext cx="418209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18209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590731" y="5185040"/>
        <a:ext cx="20910" cy="20910"/>
      </dsp:txXfrm>
    </dsp:sp>
    <dsp:sp modelId="{535F5EFE-E50B-457E-82A7-CE3CC4723939}">
      <dsp:nvSpPr>
        <dsp:cNvPr id="0" name=""/>
        <dsp:cNvSpPr/>
      </dsp:nvSpPr>
      <dsp:spPr>
        <a:xfrm>
          <a:off x="4810291" y="4934114"/>
          <a:ext cx="1159005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sp:txBody>
      <dsp:txXfrm>
        <a:off x="4825602" y="4949425"/>
        <a:ext cx="1128383" cy="492140"/>
      </dsp:txXfrm>
    </dsp:sp>
    <dsp:sp modelId="{12411CF6-4B60-495B-8562-16413361D9AE}">
      <dsp:nvSpPr>
        <dsp:cNvPr id="0" name=""/>
        <dsp:cNvSpPr/>
      </dsp:nvSpPr>
      <dsp:spPr>
        <a:xfrm rot="21355196">
          <a:off x="2164101" y="5804585"/>
          <a:ext cx="419272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19272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2363256" y="5801106"/>
        <a:ext cx="20963" cy="20963"/>
      </dsp:txXfrm>
    </dsp:sp>
    <dsp:sp modelId="{2FA4B155-1A70-4F4C-9E52-AAEA5CD5F178}">
      <dsp:nvSpPr>
        <dsp:cNvPr id="0" name=""/>
        <dsp:cNvSpPr/>
      </dsp:nvSpPr>
      <dsp:spPr>
        <a:xfrm>
          <a:off x="2582843" y="5535291"/>
          <a:ext cx="1809238" cy="522762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>
              <a:latin typeface="+mn-lt"/>
              <a:cs typeface="Times New Roman" pitchFamily="18" charset="0"/>
            </a:rPr>
            <a:t>littéraire </a:t>
          </a:r>
        </a:p>
      </dsp:txBody>
      <dsp:txXfrm>
        <a:off x="2598154" y="5550602"/>
        <a:ext cx="1778616" cy="492140"/>
      </dsp:txXfrm>
    </dsp:sp>
    <dsp:sp modelId="{E1258C57-0DAF-43FE-BA0B-EE68094BA42C}">
      <dsp:nvSpPr>
        <dsp:cNvPr id="0" name=""/>
        <dsp:cNvSpPr/>
      </dsp:nvSpPr>
      <dsp:spPr>
        <a:xfrm>
          <a:off x="4392081" y="5789670"/>
          <a:ext cx="418209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18209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590731" y="5786217"/>
        <a:ext cx="20910" cy="20910"/>
      </dsp:txXfrm>
    </dsp:sp>
    <dsp:sp modelId="{4E15369F-044F-4852-8C5C-5EDB122D8A34}">
      <dsp:nvSpPr>
        <dsp:cNvPr id="0" name=""/>
        <dsp:cNvSpPr/>
      </dsp:nvSpPr>
      <dsp:spPr>
        <a:xfrm>
          <a:off x="4810291" y="5535291"/>
          <a:ext cx="1159005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sp:txBody>
      <dsp:txXfrm>
        <a:off x="4825602" y="5550602"/>
        <a:ext cx="1128383" cy="492140"/>
      </dsp:txXfrm>
    </dsp:sp>
    <dsp:sp modelId="{69D4B018-40CB-49C8-A314-C89C3C945130}">
      <dsp:nvSpPr>
        <dsp:cNvPr id="0" name=""/>
        <dsp:cNvSpPr/>
      </dsp:nvSpPr>
      <dsp:spPr>
        <a:xfrm rot="3310531">
          <a:off x="2007571" y="6120089"/>
          <a:ext cx="732333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732333" y="7002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2355429" y="6108783"/>
        <a:ext cx="36616" cy="36616"/>
      </dsp:txXfrm>
    </dsp:sp>
    <dsp:sp modelId="{7821B896-C30E-411B-97DA-0ABBC0A5DBEE}">
      <dsp:nvSpPr>
        <dsp:cNvPr id="0" name=""/>
        <dsp:cNvSpPr/>
      </dsp:nvSpPr>
      <dsp:spPr>
        <a:xfrm>
          <a:off x="2582843" y="6136468"/>
          <a:ext cx="1809238" cy="582425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>
              <a:latin typeface="+mn-lt"/>
              <a:cs typeface="Times New Roman" pitchFamily="18" charset="0"/>
            </a:rPr>
            <a:t>argumentatif</a:t>
          </a:r>
        </a:p>
      </dsp:txBody>
      <dsp:txXfrm>
        <a:off x="2599902" y="6153527"/>
        <a:ext cx="1775120" cy="548307"/>
      </dsp:txXfrm>
    </dsp:sp>
    <dsp:sp modelId="{BF39FBE1-F10A-48B1-911B-7BE4288299A9}">
      <dsp:nvSpPr>
        <dsp:cNvPr id="0" name=""/>
        <dsp:cNvSpPr/>
      </dsp:nvSpPr>
      <dsp:spPr>
        <a:xfrm>
          <a:off x="4392081" y="6420678"/>
          <a:ext cx="418209" cy="14004"/>
        </a:xfrm>
        <a:custGeom>
          <a:avLst/>
          <a:gdLst/>
          <a:ahLst/>
          <a:cxnLst/>
          <a:rect l="0" t="0" r="0" b="0"/>
          <a:pathLst>
            <a:path>
              <a:moveTo>
                <a:pt x="0" y="7002"/>
              </a:moveTo>
              <a:lnTo>
                <a:pt x="418209" y="700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800" kern="1200">
            <a:latin typeface="+mn-lt"/>
            <a:cs typeface="Times New Roman" pitchFamily="18" charset="0"/>
          </a:endParaRPr>
        </a:p>
      </dsp:txBody>
      <dsp:txXfrm>
        <a:off x="4590731" y="6417225"/>
        <a:ext cx="20910" cy="20910"/>
      </dsp:txXfrm>
    </dsp:sp>
    <dsp:sp modelId="{A7133CC5-3C5F-47F1-AE2A-04786ED41DE4}">
      <dsp:nvSpPr>
        <dsp:cNvPr id="0" name=""/>
        <dsp:cNvSpPr/>
      </dsp:nvSpPr>
      <dsp:spPr>
        <a:xfrm>
          <a:off x="4810291" y="6166299"/>
          <a:ext cx="1159005" cy="52276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propriétés</a:t>
          </a:r>
        </a:p>
      </dsp:txBody>
      <dsp:txXfrm>
        <a:off x="4825602" y="6181610"/>
        <a:ext cx="1128383" cy="492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0.0885</cdr:x>
      <cdr:y>0.27698</cdr:y>
    </cdr:from>
    <cdr:to>
      <cdr:x>0.92035</cdr:x>
      <cdr:y>0.27698</cdr:y>
    </cdr:to>
    <cdr:cxnSp macro="">
      <cdr:nvCxnSpPr>
        <cdr:cNvPr id="5" name="Connecteur droit 4"/>
        <cdr:cNvCxnSpPr/>
      </cdr:nvCxnSpPr>
      <cdr:spPr>
        <a:xfrm xmlns:a="http://schemas.openxmlformats.org/drawingml/2006/main">
          <a:off x="720080" y="1224136"/>
          <a:ext cx="6768752" cy="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0.1017</cdr:x>
      <cdr:y>0.58595</cdr:y>
    </cdr:from>
    <cdr:to>
      <cdr:x>0.15041</cdr:x>
      <cdr:y>0.66288</cdr:y>
    </cdr:to>
    <cdr:sp macro="" textlink="">
      <cdr:nvSpPr>
        <cdr:cNvPr id="2" name="ZoneTexte 1"/>
        <cdr:cNvSpPr txBox="1"/>
      </cdr:nvSpPr>
      <cdr:spPr>
        <a:xfrm xmlns:a="http://schemas.openxmlformats.org/drawingml/2006/main">
          <a:off x="674628" y="2194057"/>
          <a:ext cx="32316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 smtClean="0">
              <a:solidFill>
                <a:schemeClr val="bg1"/>
              </a:solidFill>
            </a:rPr>
            <a:t>**</a:t>
          </a:r>
          <a:endParaRPr lang="fr-FR" sz="24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0.17986</cdr:x>
      <cdr:y>0.18211</cdr:y>
    </cdr:from>
    <cdr:to>
      <cdr:x>0.25305</cdr:x>
      <cdr:y>0.25695</cdr:y>
    </cdr:to>
    <cdr:sp macro="" textlink="">
      <cdr:nvSpPr>
        <cdr:cNvPr id="3" name="ZoneTexte 2"/>
        <cdr:cNvSpPr txBox="1"/>
      </cdr:nvSpPr>
      <cdr:spPr>
        <a:xfrm xmlns:a="http://schemas.openxmlformats.org/drawingml/2006/main">
          <a:off x="1193179" y="681888"/>
          <a:ext cx="485502" cy="2802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 smtClean="0">
              <a:solidFill>
                <a:schemeClr val="bg1"/>
              </a:solidFill>
            </a:rPr>
            <a:t>**</a:t>
          </a:r>
          <a:endParaRPr lang="fr-FR" sz="24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0.37001</cdr:x>
      <cdr:y>0.58595</cdr:y>
    </cdr:from>
    <cdr:to>
      <cdr:x>0.42579</cdr:x>
      <cdr:y>0.70134</cdr:y>
    </cdr:to>
    <cdr:sp macro="" textlink="">
      <cdr:nvSpPr>
        <cdr:cNvPr id="4" name="ZoneTexte 3"/>
        <cdr:cNvSpPr txBox="1"/>
      </cdr:nvSpPr>
      <cdr:spPr>
        <a:xfrm xmlns:a="http://schemas.openxmlformats.org/drawingml/2006/main">
          <a:off x="2454585" y="2194057"/>
          <a:ext cx="370024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>
              <a:solidFill>
                <a:schemeClr val="bg1"/>
              </a:solidFill>
            </a:rPr>
            <a:t>*</a:t>
          </a:r>
        </a:p>
      </cdr:txBody>
    </cdr:sp>
  </cdr:relSizeAnchor>
  <cdr:relSizeAnchor xmlns:cdr="http://schemas.openxmlformats.org/drawingml/2006/chartDrawing">
    <cdr:from>
      <cdr:x>0.43807</cdr:x>
      <cdr:y>0.45134</cdr:y>
    </cdr:from>
    <cdr:to>
      <cdr:x>0.49785</cdr:x>
      <cdr:y>0.56672</cdr:y>
    </cdr:to>
    <cdr:sp macro="" textlink="">
      <cdr:nvSpPr>
        <cdr:cNvPr id="5" name="ZoneTexte 4"/>
        <cdr:cNvSpPr txBox="1"/>
      </cdr:nvSpPr>
      <cdr:spPr>
        <a:xfrm xmlns:a="http://schemas.openxmlformats.org/drawingml/2006/main">
          <a:off x="2906067" y="1690001"/>
          <a:ext cx="396552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>
              <a:solidFill>
                <a:schemeClr val="bg1"/>
              </a:solidFill>
            </a:rPr>
            <a:t>*</a:t>
          </a:r>
        </a:p>
      </cdr:txBody>
    </cdr:sp>
  </cdr:relSizeAnchor>
  <cdr:relSizeAnchor xmlns:cdr="http://schemas.openxmlformats.org/drawingml/2006/chartDrawing">
    <cdr:from>
      <cdr:x>0.62077</cdr:x>
      <cdr:y>0.45134</cdr:y>
    </cdr:from>
    <cdr:to>
      <cdr:x>0.67504</cdr:x>
      <cdr:y>0.58387</cdr:y>
    </cdr:to>
    <cdr:sp macro="" textlink="">
      <cdr:nvSpPr>
        <cdr:cNvPr id="6" name="ZoneTexte 5"/>
        <cdr:cNvSpPr txBox="1"/>
      </cdr:nvSpPr>
      <cdr:spPr>
        <a:xfrm xmlns:a="http://schemas.openxmlformats.org/drawingml/2006/main">
          <a:off x="4118047" y="1690001"/>
          <a:ext cx="360040" cy="4962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 smtClean="0">
              <a:solidFill>
                <a:schemeClr val="bg1"/>
              </a:solidFill>
            </a:rPr>
            <a:t>**</a:t>
          </a:r>
          <a:endParaRPr lang="fr-FR" sz="24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0.74992</cdr:x>
      <cdr:y>0.52618</cdr:y>
    </cdr:from>
    <cdr:to>
      <cdr:x>0.80419</cdr:x>
      <cdr:y>0.62234</cdr:y>
    </cdr:to>
    <cdr:sp macro="" textlink="">
      <cdr:nvSpPr>
        <cdr:cNvPr id="7" name="ZoneTexte 6"/>
        <cdr:cNvSpPr txBox="1"/>
      </cdr:nvSpPr>
      <cdr:spPr>
        <a:xfrm xmlns:a="http://schemas.openxmlformats.org/drawingml/2006/main">
          <a:off x="4974797" y="1970246"/>
          <a:ext cx="36004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 smtClean="0">
              <a:solidFill>
                <a:schemeClr val="bg1"/>
              </a:solidFill>
            </a:rPr>
            <a:t>*</a:t>
          </a:r>
          <a:endParaRPr lang="fr-FR" sz="24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0.69548</cdr:x>
      <cdr:y>0.52826</cdr:y>
    </cdr:from>
    <cdr:to>
      <cdr:x>0.74567</cdr:x>
      <cdr:y>0.62442</cdr:y>
    </cdr:to>
    <cdr:sp macro="" textlink="">
      <cdr:nvSpPr>
        <cdr:cNvPr id="8" name="ZoneTexte 7"/>
        <cdr:cNvSpPr txBox="1"/>
      </cdr:nvSpPr>
      <cdr:spPr>
        <a:xfrm xmlns:a="http://schemas.openxmlformats.org/drawingml/2006/main">
          <a:off x="4613693" y="1978033"/>
          <a:ext cx="332951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fr-FR" sz="2400" dirty="0" smtClean="0">
              <a:solidFill>
                <a:schemeClr val="bg1"/>
              </a:solidFill>
            </a:rPr>
            <a:t>*</a:t>
          </a:r>
          <a:endParaRPr lang="fr-FR" sz="2400" dirty="0">
            <a:solidFill>
              <a:schemeClr val="bg1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41F22-76C2-444B-B0F1-193A95259CB0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7B3AB7-1B44-4360-83C1-AB8A3FB54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931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108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445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D91B94-6E12-48FE-A217-63E26587A1F5}" type="slidenum">
              <a:rPr lang="fr-FR"/>
              <a:pPr/>
              <a:t>16</a:t>
            </a:fld>
            <a:endParaRPr lang="fr-FR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218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0561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B0D338-A366-4EE1-8B8E-55E969AC4D90}" type="slidenum">
              <a:rPr lang="fr-FR"/>
              <a:pPr/>
              <a:t>19</a:t>
            </a:fld>
            <a:endParaRPr lang="fr-FR" dirty="0"/>
          </a:p>
        </p:txBody>
      </p:sp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517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606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99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63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211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630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872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67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582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24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53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92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5504983-2EDD-45E2-BAD4-23F399115107}" type="datetimeFigureOut">
              <a:rPr lang="fr-FR" smtClean="0"/>
              <a:t>20/03/2015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59539CE-8629-41D6-B995-E3F2111EF974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9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8124" y="2163125"/>
            <a:ext cx="10353676" cy="1615313"/>
          </a:xfrm>
        </p:spPr>
        <p:txBody>
          <a:bodyPr>
            <a:normAutofit/>
          </a:bodyPr>
          <a:lstStyle/>
          <a:p>
            <a:pPr algn="ctr"/>
            <a:r>
              <a:rPr lang="fr-FR" sz="4400" dirty="0" smtClean="0"/>
              <a:t>Quel enseignement pour améliorer la compréhension?</a:t>
            </a:r>
            <a:endParaRPr lang="fr-FR" sz="4400" dirty="0"/>
          </a:p>
        </p:txBody>
      </p:sp>
      <p:grpSp>
        <p:nvGrpSpPr>
          <p:cNvPr id="7" name="Groupe 6"/>
          <p:cNvGrpSpPr/>
          <p:nvPr/>
        </p:nvGrpSpPr>
        <p:grpSpPr>
          <a:xfrm>
            <a:off x="2554714" y="5115876"/>
            <a:ext cx="8037086" cy="1016739"/>
            <a:chOff x="2744897" y="4977661"/>
            <a:chExt cx="8037086" cy="1016739"/>
          </a:xfrm>
        </p:grpSpPr>
        <p:sp>
          <p:nvSpPr>
            <p:cNvPr id="4" name="Sous-titre 2"/>
            <p:cNvSpPr txBox="1">
              <a:spLocks/>
            </p:cNvSpPr>
            <p:nvPr/>
          </p:nvSpPr>
          <p:spPr>
            <a:xfrm>
              <a:off x="5237570" y="4977661"/>
              <a:ext cx="5544413" cy="101673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None/>
                <a:defRPr sz="2400" kern="1200" cap="all" spc="200" baseline="0">
                  <a:solidFill>
                    <a:schemeClr val="tx2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it-IT" sz="2000" b="1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MARYSE BIANCO</a:t>
              </a:r>
            </a:p>
            <a:p>
              <a:pPr>
                <a:defRPr/>
              </a:pPr>
              <a:r>
                <a:rPr lang="fr-FR" sz="2000" cap="none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Maryse.bianco@upmf-grenoble.fr</a:t>
              </a:r>
              <a:endParaRPr lang="fr-FR" sz="2000" cap="none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5" name="Picture 30" descr="logoLSEn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8128" y="4977661"/>
              <a:ext cx="1075029" cy="865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6" name="Obje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66168989"/>
                </p:ext>
              </p:extLst>
            </p:nvPr>
          </p:nvGraphicFramePr>
          <p:xfrm>
            <a:off x="2744897" y="4977662"/>
            <a:ext cx="1104084" cy="8654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7" r:id="rId4" imgW="3438095" imgH="3343742" progId="MSPhotoEd.3">
                    <p:embed/>
                  </p:oleObj>
                </mc:Choice>
                <mc:Fallback>
                  <p:oleObj r:id="rId4" imgW="3438095" imgH="3343742" progId="MSPhotoEd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4897" y="4977662"/>
                          <a:ext cx="1104084" cy="8654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ZoneTexte 7"/>
          <p:cNvSpPr txBox="1"/>
          <p:nvPr/>
        </p:nvSpPr>
        <p:spPr>
          <a:xfrm>
            <a:off x="900112" y="412088"/>
            <a:ext cx="10191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1050" name="Picture 26" descr="http://afef.org/blog/admin/ckfinder/userfiles/images/logo_fonce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1" y="246062"/>
            <a:ext cx="1905000" cy="150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57386" y="402422"/>
            <a:ext cx="9134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fr-FR" sz="2800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</a:rPr>
              <a:t>Mais qu’est-ce que tu ne comprends pas ?</a:t>
            </a:r>
            <a:r>
              <a:rPr lang="fr-FR" sz="2800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</a:rPr>
              <a:t>»</a:t>
            </a:r>
          </a:p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</a:rPr>
              <a:t>Journée d’étude du 21 mars 2015</a:t>
            </a:r>
            <a:endParaRPr lang="fr-FR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62" name="Picture 38" descr="http://blog.reveauxlettres.fr/wp-content/uploads/2014/09/GastonLivres3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741" y="1607066"/>
            <a:ext cx="188595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36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99272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Comprendre en lisant s’apprend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43049" y="1958975"/>
            <a:ext cx="8498205" cy="3098800"/>
          </a:xfrm>
        </p:spPr>
        <p:txBody>
          <a:bodyPr>
            <a:normAutofit fontScale="92500" lnSpcReduction="10000"/>
          </a:bodyPr>
          <a:lstStyle/>
          <a:p>
            <a:r>
              <a:rPr lang="fr-FR" sz="2800" dirty="0" smtClean="0"/>
              <a:t>Apprendre: combinaison complexe</a:t>
            </a:r>
          </a:p>
          <a:p>
            <a:pPr lvl="2"/>
            <a:r>
              <a:rPr lang="fr-FR" sz="2800" dirty="0" smtClean="0"/>
              <a:t>d’apprentissages implicites et explicites</a:t>
            </a:r>
          </a:p>
          <a:p>
            <a:pPr lvl="2"/>
            <a:r>
              <a:rPr lang="fr-FR" sz="2800" dirty="0" smtClean="0"/>
              <a:t>d’automatisation et de contrôle métacognitif. </a:t>
            </a:r>
          </a:p>
          <a:p>
            <a:pPr marL="914400" lvl="2" indent="0">
              <a:buNone/>
            </a:pPr>
            <a:endParaRPr lang="fr-FR" sz="2800" dirty="0"/>
          </a:p>
          <a:p>
            <a:r>
              <a:rPr lang="fr-FR" sz="2800" dirty="0" smtClean="0"/>
              <a:t>Apprendre à comprendre</a:t>
            </a:r>
          </a:p>
          <a:p>
            <a:pPr lvl="2"/>
            <a:r>
              <a:rPr lang="fr-FR" sz="2800" dirty="0" smtClean="0"/>
              <a:t>Devenir un lecteur fluide et stratège </a:t>
            </a:r>
          </a:p>
          <a:p>
            <a:pPr lvl="2"/>
            <a:r>
              <a:rPr lang="fr-FR" sz="2800" dirty="0" smtClean="0"/>
              <a:t>Automatismes   / auto-évaluation et régulation</a:t>
            </a:r>
          </a:p>
          <a:p>
            <a:pPr marL="914400" lvl="2" indent="0">
              <a:buNone/>
            </a:pPr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838200" y="4991100"/>
            <a:ext cx="10515600" cy="1439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>
                <a:solidFill>
                  <a:schemeClr val="accent2"/>
                </a:solidFill>
              </a:rPr>
              <a:t>e</a:t>
            </a:r>
            <a:r>
              <a:rPr lang="fr-FR" dirty="0" smtClean="0">
                <a:solidFill>
                  <a:schemeClr val="accent2"/>
                </a:solidFill>
              </a:rPr>
              <a:t>t   s’enseigne</a:t>
            </a:r>
            <a:endParaRPr lang="fr-FR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148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422862"/>
            <a:ext cx="12258675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La compréhension: une activité cognitive complexe et  multidimensionnelle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09800" y="1750599"/>
            <a:ext cx="7772400" cy="4572000"/>
          </a:xfrm>
        </p:spPr>
        <p:txBody>
          <a:bodyPr/>
          <a:lstStyle/>
          <a:p>
            <a:r>
              <a:rPr lang="fr-FR" b="1" dirty="0" smtClean="0"/>
              <a:t>Modèle de la compétence en lecture selon le CBAL </a:t>
            </a:r>
            <a:r>
              <a:rPr lang="fr-FR" dirty="0" smtClean="0"/>
              <a:t>(</a:t>
            </a:r>
            <a:r>
              <a:rPr lang="fr-FR" dirty="0" err="1" smtClean="0"/>
              <a:t>Cognitively</a:t>
            </a:r>
            <a:r>
              <a:rPr lang="fr-FR" dirty="0" smtClean="0"/>
              <a:t> </a:t>
            </a:r>
            <a:r>
              <a:rPr lang="fr-FR" dirty="0" err="1"/>
              <a:t>B</a:t>
            </a:r>
            <a:r>
              <a:rPr lang="fr-FR" dirty="0" err="1" smtClean="0"/>
              <a:t>ased</a:t>
            </a:r>
            <a:r>
              <a:rPr lang="fr-FR" dirty="0" smtClean="0"/>
              <a:t> </a:t>
            </a:r>
            <a:r>
              <a:rPr lang="fr-FR" dirty="0" err="1"/>
              <a:t>A</a:t>
            </a:r>
            <a:r>
              <a:rPr lang="fr-FR" dirty="0" err="1" smtClean="0"/>
              <a:t>ssessment</a:t>
            </a:r>
            <a:r>
              <a:rPr lang="fr-FR" dirty="0" smtClean="0"/>
              <a:t> </a:t>
            </a:r>
            <a:r>
              <a:rPr lang="fr-FR" i="1" dirty="0" smtClean="0"/>
              <a:t>for, of, as</a:t>
            </a:r>
            <a:r>
              <a:rPr lang="fr-FR" dirty="0" smtClean="0"/>
              <a:t>, Learning)</a:t>
            </a:r>
            <a:endParaRPr lang="fr-FR" dirty="0"/>
          </a:p>
        </p:txBody>
      </p:sp>
      <p:graphicFrame>
        <p:nvGraphicFramePr>
          <p:cNvPr id="4" name="Diagramme 3"/>
          <p:cNvGraphicFramePr/>
          <p:nvPr>
            <p:extLst/>
          </p:nvPr>
        </p:nvGraphicFramePr>
        <p:xfrm>
          <a:off x="1703512" y="2132856"/>
          <a:ext cx="8280920" cy="4371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0" y="6439042"/>
            <a:ext cx="2887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</a:rPr>
              <a:t>Sheehan</a:t>
            </a:r>
            <a:r>
              <a:rPr lang="fr-FR" dirty="0">
                <a:solidFill>
                  <a:schemeClr val="bg1"/>
                </a:solidFill>
              </a:rPr>
              <a:t> &amp; </a:t>
            </a:r>
            <a:r>
              <a:rPr lang="fr-FR" dirty="0" err="1">
                <a:solidFill>
                  <a:schemeClr val="bg1"/>
                </a:solidFill>
              </a:rPr>
              <a:t>O’reilly</a:t>
            </a:r>
            <a:r>
              <a:rPr lang="fr-FR" dirty="0">
                <a:solidFill>
                  <a:schemeClr val="bg1"/>
                </a:solidFill>
              </a:rPr>
              <a:t>, 2012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098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796619" y="4888136"/>
            <a:ext cx="1244273" cy="1262933"/>
          </a:xfrm>
        </p:spPr>
        <p:txBody>
          <a:bodyPr>
            <a:noAutofit/>
          </a:bodyPr>
          <a:lstStyle/>
          <a:p>
            <a:r>
              <a:rPr lang="fr-FR" sz="1600" dirty="0"/>
              <a:t>c</a:t>
            </a:r>
            <a:r>
              <a:rPr lang="fr-FR" sz="1600" dirty="0" smtClean="0"/>
              <a:t>ycle 2</a:t>
            </a:r>
          </a:p>
          <a:p>
            <a:r>
              <a:rPr lang="fr-FR" sz="1600" dirty="0"/>
              <a:t>c</a:t>
            </a:r>
            <a:r>
              <a:rPr lang="fr-FR" sz="1600" dirty="0" smtClean="0"/>
              <a:t>ycle 2/3</a:t>
            </a:r>
          </a:p>
          <a:p>
            <a:r>
              <a:rPr lang="fr-FR" sz="1600" dirty="0"/>
              <a:t>c</a:t>
            </a:r>
            <a:r>
              <a:rPr lang="fr-FR" sz="1600" dirty="0" smtClean="0"/>
              <a:t>ycle 3 et collège</a:t>
            </a:r>
            <a:endParaRPr lang="fr-FR" sz="160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508657" y="-21740"/>
            <a:ext cx="3962400" cy="457200"/>
          </a:xfrm>
        </p:spPr>
        <p:txBody>
          <a:bodyPr/>
          <a:lstStyle/>
          <a:p>
            <a:r>
              <a:rPr lang="fr-FR" dirty="0" smtClean="0"/>
              <a:t>Evaluer la </a:t>
            </a:r>
            <a:r>
              <a:rPr lang="fr-FR" dirty="0" err="1" smtClean="0"/>
              <a:t>comprehension</a:t>
            </a:r>
            <a:r>
              <a:rPr lang="fr-FR" dirty="0" smtClean="0"/>
              <a:t> en lecture</a:t>
            </a:r>
            <a:endParaRPr lang="fr-FR" dirty="0"/>
          </a:p>
        </p:txBody>
      </p:sp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1100682227"/>
              </p:ext>
            </p:extLst>
          </p:nvPr>
        </p:nvGraphicFramePr>
        <p:xfrm>
          <a:off x="-1314451" y="0"/>
          <a:ext cx="11382375" cy="6934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0" y="6488668"/>
            <a:ext cx="3216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CBAL, </a:t>
            </a:r>
            <a:r>
              <a:rPr lang="fr-FR" sz="1600" dirty="0" err="1">
                <a:solidFill>
                  <a:schemeClr val="bg1"/>
                </a:solidFill>
              </a:rPr>
              <a:t>Sheehan</a:t>
            </a:r>
            <a:r>
              <a:rPr lang="fr-FR" sz="1600" dirty="0">
                <a:solidFill>
                  <a:schemeClr val="bg1"/>
                </a:solidFill>
              </a:rPr>
              <a:t> &amp; </a:t>
            </a:r>
            <a:r>
              <a:rPr lang="fr-FR" sz="1600" dirty="0" err="1">
                <a:solidFill>
                  <a:schemeClr val="bg1"/>
                </a:solidFill>
              </a:rPr>
              <a:t>O’reilly</a:t>
            </a:r>
            <a:r>
              <a:rPr lang="fr-FR" sz="1600" dirty="0">
                <a:solidFill>
                  <a:schemeClr val="bg1"/>
                </a:solidFill>
              </a:rPr>
              <a:t>, 2012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9882219" y="4813443"/>
            <a:ext cx="914400" cy="3736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9882219" y="5295443"/>
            <a:ext cx="914400" cy="37362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882219" y="5777443"/>
            <a:ext cx="914400" cy="3736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66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02396" y="1919388"/>
            <a:ext cx="7772400" cy="4572000"/>
          </a:xfrm>
        </p:spPr>
        <p:txBody>
          <a:bodyPr/>
          <a:lstStyle/>
          <a:p>
            <a:r>
              <a:rPr lang="fr-FR" b="1" dirty="0" smtClean="0"/>
              <a:t>Modèle de la compétence en lecture selon le CBAL </a:t>
            </a:r>
            <a:r>
              <a:rPr lang="fr-FR" dirty="0" smtClean="0"/>
              <a:t>(</a:t>
            </a:r>
            <a:r>
              <a:rPr lang="fr-FR" dirty="0" err="1" smtClean="0"/>
              <a:t>Cognitively</a:t>
            </a:r>
            <a:r>
              <a:rPr lang="fr-FR" dirty="0" smtClean="0"/>
              <a:t> </a:t>
            </a:r>
            <a:r>
              <a:rPr lang="fr-FR" dirty="0" err="1"/>
              <a:t>B</a:t>
            </a:r>
            <a:r>
              <a:rPr lang="fr-FR" dirty="0" err="1" smtClean="0"/>
              <a:t>ased</a:t>
            </a:r>
            <a:r>
              <a:rPr lang="fr-FR" dirty="0" smtClean="0"/>
              <a:t> </a:t>
            </a:r>
            <a:r>
              <a:rPr lang="fr-FR" dirty="0" err="1"/>
              <a:t>A</a:t>
            </a:r>
            <a:r>
              <a:rPr lang="fr-FR" dirty="0" err="1" smtClean="0"/>
              <a:t>ssessment</a:t>
            </a:r>
            <a:r>
              <a:rPr lang="fr-FR" dirty="0" smtClean="0"/>
              <a:t> </a:t>
            </a:r>
            <a:r>
              <a:rPr lang="fr-FR" i="1" dirty="0" smtClean="0"/>
              <a:t>for, of, as</a:t>
            </a:r>
            <a:r>
              <a:rPr lang="fr-FR" dirty="0" smtClean="0"/>
              <a:t>, Learning)</a:t>
            </a:r>
            <a:endParaRPr lang="fr-FR" dirty="0"/>
          </a:p>
        </p:txBody>
      </p:sp>
      <p:graphicFrame>
        <p:nvGraphicFramePr>
          <p:cNvPr id="4" name="Diagramme 3"/>
          <p:cNvGraphicFramePr/>
          <p:nvPr>
            <p:extLst/>
          </p:nvPr>
        </p:nvGraphicFramePr>
        <p:xfrm>
          <a:off x="1703512" y="2132856"/>
          <a:ext cx="8280920" cy="4371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69987" y="6475582"/>
            <a:ext cx="25896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err="1">
                <a:solidFill>
                  <a:schemeClr val="bg1"/>
                </a:solidFill>
              </a:rPr>
              <a:t>Sheehan</a:t>
            </a:r>
            <a:r>
              <a:rPr lang="fr-FR" sz="1600" dirty="0">
                <a:solidFill>
                  <a:schemeClr val="bg1"/>
                </a:solidFill>
              </a:rPr>
              <a:t> &amp; </a:t>
            </a:r>
            <a:r>
              <a:rPr lang="fr-FR" sz="1600" dirty="0" err="1">
                <a:solidFill>
                  <a:schemeClr val="bg1"/>
                </a:solidFill>
              </a:rPr>
              <a:t>O’reilly</a:t>
            </a:r>
            <a:r>
              <a:rPr lang="fr-FR" sz="1600" dirty="0">
                <a:solidFill>
                  <a:schemeClr val="bg1"/>
                </a:solidFill>
              </a:rPr>
              <a:t>, 2012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0" y="422862"/>
            <a:ext cx="1225867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mtClean="0">
                <a:solidFill>
                  <a:schemeClr val="accent2"/>
                </a:solidFill>
              </a:rPr>
              <a:t>La compréhension: une activité cognitive complexe et  multidimensionnelle</a:t>
            </a:r>
            <a:endParaRPr lang="fr-FR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514484" y="25761"/>
            <a:ext cx="3962400" cy="457200"/>
          </a:xfrm>
        </p:spPr>
        <p:txBody>
          <a:bodyPr/>
          <a:lstStyle/>
          <a:p>
            <a:r>
              <a:rPr lang="fr-FR" dirty="0" smtClean="0"/>
              <a:t>Evaluer la </a:t>
            </a:r>
            <a:r>
              <a:rPr lang="fr-FR" dirty="0" err="1" smtClean="0"/>
              <a:t>comprehension</a:t>
            </a:r>
            <a:r>
              <a:rPr lang="fr-FR" dirty="0" smtClean="0"/>
              <a:t> en lecture</a:t>
            </a:r>
            <a:endParaRPr lang="fr-FR" dirty="0"/>
          </a:p>
        </p:txBody>
      </p:sp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558632956"/>
              </p:ext>
            </p:extLst>
          </p:nvPr>
        </p:nvGraphicFramePr>
        <p:xfrm>
          <a:off x="209550" y="139106"/>
          <a:ext cx="12134850" cy="6718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8466262" y="6412468"/>
            <a:ext cx="32164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CBAL, </a:t>
            </a:r>
            <a:r>
              <a:rPr lang="fr-FR" sz="1600" dirty="0" err="1">
                <a:solidFill>
                  <a:schemeClr val="bg1"/>
                </a:solidFill>
              </a:rPr>
              <a:t>Sheehan</a:t>
            </a:r>
            <a:r>
              <a:rPr lang="fr-FR" sz="1600" dirty="0">
                <a:solidFill>
                  <a:schemeClr val="bg1"/>
                </a:solidFill>
              </a:rPr>
              <a:t> &amp; </a:t>
            </a:r>
            <a:r>
              <a:rPr lang="fr-FR" sz="1600" dirty="0" err="1">
                <a:solidFill>
                  <a:schemeClr val="bg1"/>
                </a:solidFill>
              </a:rPr>
              <a:t>O’reilly</a:t>
            </a:r>
            <a:r>
              <a:rPr lang="fr-FR" sz="1600" dirty="0">
                <a:solidFill>
                  <a:schemeClr val="bg1"/>
                </a:solidFill>
              </a:rPr>
              <a:t>, 2012</a:t>
            </a:r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1097280" y="3868961"/>
            <a:ext cx="1244273" cy="1262933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smtClean="0"/>
              <a:t>cycle 2</a:t>
            </a:r>
          </a:p>
          <a:p>
            <a:r>
              <a:rPr lang="fr-FR" sz="1600" smtClean="0"/>
              <a:t>cycle 2/3</a:t>
            </a:r>
          </a:p>
          <a:p>
            <a:r>
              <a:rPr lang="fr-FR" sz="1600" smtClean="0"/>
              <a:t>cycle 3 et collège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182880" y="3794268"/>
            <a:ext cx="914400" cy="37362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82880" y="4276268"/>
            <a:ext cx="914400" cy="37362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82880" y="4758268"/>
            <a:ext cx="914400" cy="3736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82880" y="3794268"/>
            <a:ext cx="914400" cy="3736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60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349" y="107624"/>
            <a:ext cx="12151360" cy="1717040"/>
          </a:xfrm>
        </p:spPr>
        <p:txBody>
          <a:bodyPr>
            <a:normAutofit/>
          </a:bodyPr>
          <a:lstStyle/>
          <a:p>
            <a:pPr algn="ctr"/>
            <a:r>
              <a:rPr lang="fr-FR" sz="4400" dirty="0" smtClean="0">
                <a:solidFill>
                  <a:schemeClr val="accent2"/>
                </a:solidFill>
                <a:sym typeface="Wingdings" panose="05000000000000000000" pitchFamily="2" charset="2"/>
              </a:rPr>
              <a:t> </a:t>
            </a:r>
            <a:r>
              <a:rPr lang="fr-FR" sz="4400" dirty="0" smtClean="0">
                <a:solidFill>
                  <a:schemeClr val="accent2"/>
                </a:solidFill>
              </a:rPr>
              <a:t>Il </a:t>
            </a:r>
            <a:r>
              <a:rPr lang="fr-FR" sz="4400" dirty="0">
                <a:solidFill>
                  <a:schemeClr val="accent2"/>
                </a:solidFill>
              </a:rPr>
              <a:t>ne suffit pas de savoir lire pour comprendre en </a:t>
            </a:r>
            <a:r>
              <a:rPr lang="fr-FR" sz="4400" dirty="0" smtClean="0">
                <a:solidFill>
                  <a:schemeClr val="accent2"/>
                </a:solidFill>
              </a:rPr>
              <a:t>lisant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314450" y="2082800"/>
            <a:ext cx="1049026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sz="2200" dirty="0"/>
              <a:t> </a:t>
            </a:r>
            <a:r>
              <a:rPr lang="fr-FR" sz="2200" b="1" i="1" dirty="0" smtClean="0"/>
              <a:t>Les performances des systèmes éducatifs</a:t>
            </a:r>
          </a:p>
          <a:p>
            <a:endParaRPr lang="fr-FR" sz="2200" dirty="0" smtClean="0"/>
          </a:p>
          <a:p>
            <a:pPr marL="1341438"/>
            <a:endParaRPr lang="fr-FR" sz="2200" dirty="0" smtClean="0"/>
          </a:p>
          <a:p>
            <a:pPr marL="342900" indent="-76200"/>
            <a:r>
              <a:rPr lang="fr-FR" sz="2000" dirty="0" smtClean="0"/>
              <a:t> -  Ecarts importants entre les meilleurs élèves et les plus faibles </a:t>
            </a:r>
          </a:p>
          <a:p>
            <a:pPr marL="342900" indent="19050"/>
            <a:r>
              <a:rPr lang="fr-FR" sz="2000" dirty="0" smtClean="0"/>
              <a:t>- Différences sociales – différences entre les pays</a:t>
            </a:r>
          </a:p>
          <a:p>
            <a:pPr marL="342900" indent="-342900">
              <a:buFontTx/>
              <a:buChar char="-"/>
            </a:pPr>
            <a:endParaRPr lang="fr-FR" sz="2000" dirty="0"/>
          </a:p>
          <a:p>
            <a:pPr marL="1885950"/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000" b="1" i="1" dirty="0" smtClean="0"/>
              <a:t>Difficultés particulières à la France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33407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231775"/>
            <a:ext cx="10515600" cy="949325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Enseigner à comprendre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33450" y="2320925"/>
            <a:ext cx="10029825" cy="318452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fr-FR" dirty="0"/>
          </a:p>
          <a:p>
            <a:pPr marL="457200" indent="-457200">
              <a:buFont typeface="+mj-lt"/>
              <a:buAutoNum type="arabicPeriod"/>
            </a:pPr>
            <a:r>
              <a:rPr lang="fr-FR" dirty="0" smtClean="0"/>
              <a:t>Travail inscrit dans la durée – intégré à l’enseignement de la lecture et de la langue écrite … avec une place spécifique</a:t>
            </a:r>
          </a:p>
          <a:p>
            <a:pPr marL="457200" indent="-457200">
              <a:buFont typeface="+mj-lt"/>
              <a:buAutoNum type="arabicPeriod"/>
            </a:pPr>
            <a:endParaRPr lang="fr-FR" dirty="0"/>
          </a:p>
          <a:p>
            <a:pPr marL="457200" indent="-457200">
              <a:buFont typeface="+mj-lt"/>
              <a:buAutoNum type="arabicPeriod"/>
            </a:pPr>
            <a:r>
              <a:rPr lang="fr-FR" dirty="0" smtClean="0"/>
              <a:t>Travail </a:t>
            </a:r>
            <a:r>
              <a:rPr lang="fr-FR" dirty="0"/>
              <a:t>multimodal qui passe par l’oral </a:t>
            </a:r>
            <a:endParaRPr lang="fr-FR" dirty="0" smtClean="0"/>
          </a:p>
          <a:p>
            <a:pPr marL="457200" indent="-457200">
              <a:buFont typeface="+mj-lt"/>
              <a:buAutoNum type="arabicPeriod"/>
            </a:pPr>
            <a:endParaRPr lang="fr-FR" dirty="0" smtClean="0"/>
          </a:p>
          <a:p>
            <a:pPr marL="457200" indent="-457200">
              <a:buFont typeface="+mj-lt"/>
              <a:buAutoNum type="arabicPeriod"/>
            </a:pPr>
            <a:r>
              <a:rPr lang="fr-FR" dirty="0" smtClean="0"/>
              <a:t>Enseignement </a:t>
            </a:r>
            <a:r>
              <a:rPr lang="fr-FR" dirty="0"/>
              <a:t>explicite et différencié 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4733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590869" y="180459"/>
            <a:ext cx="10515600" cy="789783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>
                <a:solidFill>
                  <a:schemeClr val="accent2"/>
                </a:solidFill>
              </a:rPr>
              <a:t>1. Un travail inscrit dans la durée</a:t>
            </a:r>
            <a:endParaRPr lang="fr-FR" dirty="0">
              <a:solidFill>
                <a:schemeClr val="accent2"/>
              </a:solidFill>
            </a:endParaRPr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9653532"/>
              </p:ext>
            </p:extLst>
          </p:nvPr>
        </p:nvGraphicFramePr>
        <p:xfrm>
          <a:off x="2067563" y="1729342"/>
          <a:ext cx="8136904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0963" name="ZoneTexte 7"/>
          <p:cNvSpPr txBox="1">
            <a:spLocks noChangeArrowheads="1"/>
          </p:cNvSpPr>
          <p:nvPr/>
        </p:nvSpPr>
        <p:spPr bwMode="auto">
          <a:xfrm>
            <a:off x="247969" y="6354764"/>
            <a:ext cx="81735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dirty="0" err="1">
                <a:solidFill>
                  <a:schemeClr val="bg1"/>
                </a:solidFill>
              </a:rPr>
              <a:t>Catts</a:t>
            </a:r>
            <a:r>
              <a:rPr lang="fr-FR" altLang="fr-FR" dirty="0">
                <a:solidFill>
                  <a:schemeClr val="bg1"/>
                </a:solidFill>
              </a:rPr>
              <a:t>, Adolf &amp; </a:t>
            </a:r>
            <a:r>
              <a:rPr lang="fr-FR" altLang="fr-FR" dirty="0" err="1" smtClean="0">
                <a:solidFill>
                  <a:schemeClr val="bg1"/>
                </a:solidFill>
              </a:rPr>
              <a:t>Weismer</a:t>
            </a:r>
            <a:r>
              <a:rPr lang="fr-FR" altLang="fr-FR" dirty="0">
                <a:solidFill>
                  <a:schemeClr val="bg1"/>
                </a:solidFill>
              </a:rPr>
              <a:t>,</a:t>
            </a:r>
            <a:r>
              <a:rPr lang="fr-FR" altLang="fr-FR" dirty="0" smtClean="0">
                <a:solidFill>
                  <a:schemeClr val="bg1"/>
                </a:solidFill>
              </a:rPr>
              <a:t> 2006; Hart &amp; </a:t>
            </a:r>
            <a:r>
              <a:rPr lang="fr-FR" altLang="fr-FR" dirty="0" err="1" smtClean="0">
                <a:solidFill>
                  <a:schemeClr val="bg1"/>
                </a:solidFill>
              </a:rPr>
              <a:t>Risley</a:t>
            </a:r>
            <a:r>
              <a:rPr lang="fr-FR" altLang="fr-FR" dirty="0" smtClean="0">
                <a:solidFill>
                  <a:schemeClr val="bg1"/>
                </a:solidFill>
              </a:rPr>
              <a:t>, 1995; </a:t>
            </a:r>
            <a:r>
              <a:rPr lang="fr-FR" dirty="0">
                <a:solidFill>
                  <a:schemeClr val="bg1"/>
                </a:solidFill>
              </a:rPr>
              <a:t>Le Normand, Paris &amp; </a:t>
            </a:r>
            <a:r>
              <a:rPr lang="fr-FR" dirty="0" smtClean="0">
                <a:solidFill>
                  <a:schemeClr val="bg1"/>
                </a:solidFill>
              </a:rPr>
              <a:t>Cohen, 2008</a:t>
            </a:r>
            <a:endParaRPr lang="fr-FR" dirty="0">
              <a:solidFill>
                <a:schemeClr val="bg1"/>
              </a:solidFill>
            </a:endParaRPr>
          </a:p>
          <a:p>
            <a:pPr eaLnBrk="1" hangingPunct="1"/>
            <a:r>
              <a:rPr lang="fr-FR" altLang="fr-FR" dirty="0" smtClean="0">
                <a:solidFill>
                  <a:schemeClr val="bg1"/>
                </a:solidFill>
              </a:rPr>
              <a:t> </a:t>
            </a:r>
            <a:endParaRPr lang="fr-FR" altLang="fr-FR" dirty="0">
              <a:solidFill>
                <a:schemeClr val="bg1"/>
              </a:solidFill>
            </a:endParaRPr>
          </a:p>
        </p:txBody>
      </p:sp>
      <p:cxnSp>
        <p:nvCxnSpPr>
          <p:cNvPr id="3" name="Connecteur droit 2"/>
          <p:cNvCxnSpPr/>
          <p:nvPr/>
        </p:nvCxnSpPr>
        <p:spPr>
          <a:xfrm flipV="1">
            <a:off x="5159375" y="1844676"/>
            <a:ext cx="0" cy="28797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flipV="1">
            <a:off x="7573963" y="1844676"/>
            <a:ext cx="0" cy="28797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048194" y="1073428"/>
            <a:ext cx="7325994" cy="552728"/>
          </a:xfrm>
          <a:prstGeom prst="rect">
            <a:avLst/>
          </a:prstGeom>
          <a:noFill/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85725" indent="-85725">
              <a:defRPr/>
            </a:pPr>
            <a:r>
              <a:rPr lang="fr-FR" sz="2400" b="1" cap="none" dirty="0" smtClean="0">
                <a:solidFill>
                  <a:schemeClr val="bg1">
                    <a:lumMod val="10000"/>
                  </a:schemeClr>
                </a:solidFill>
              </a:rPr>
              <a:t>Continuité dans le développement du langage </a:t>
            </a:r>
            <a:endParaRPr lang="fr-FR" sz="2400" b="1" cap="none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236107" y="5852082"/>
            <a:ext cx="85191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dirty="0" smtClean="0"/>
              <a:t>Les </a:t>
            </a:r>
            <a:r>
              <a:rPr lang="fr-FR" sz="2000" b="1" dirty="0"/>
              <a:t>différences et difficultés ne s’atténuent pas avec le temps</a:t>
            </a:r>
          </a:p>
        </p:txBody>
      </p:sp>
    </p:spTree>
    <p:extLst>
      <p:ext uri="{BB962C8B-B14F-4D97-AF65-F5344CB8AC3E}">
        <p14:creationId xmlns:p14="http://schemas.microsoft.com/office/powerpoint/2010/main" val="294175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68680" y="414854"/>
            <a:ext cx="10515600" cy="1081088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1. Travail inscrit dans la durée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3100" dirty="0" smtClean="0"/>
              <a:t> </a:t>
            </a:r>
            <a:endParaRPr lang="fr-FR" sz="31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44855" y="2840475"/>
            <a:ext cx="10085070" cy="21315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 Un enseignement structuré pendant 2 années consécutives à l’école maternelle:</a:t>
            </a:r>
          </a:p>
          <a:p>
            <a:pPr marL="0" indent="0">
              <a:buNone/>
            </a:pPr>
            <a:r>
              <a:rPr lang="fr-FR" dirty="0" smtClean="0"/>
              <a:t>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fr-FR" dirty="0" smtClean="0"/>
              <a:t> Provoque plus de progrès qu’un enseignement conduit pendant une année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fr-FR" dirty="0"/>
              <a:t> </a:t>
            </a:r>
            <a:r>
              <a:rPr lang="fr-FR" dirty="0" smtClean="0"/>
              <a:t>Les progrès sont plus stables dans le temps</a:t>
            </a:r>
            <a:r>
              <a:rPr lang="fr-FR" dirty="0"/>
              <a:t>	</a:t>
            </a:r>
          </a:p>
          <a:p>
            <a:pPr>
              <a:buFont typeface="Wingdings" panose="05000000000000000000" pitchFamily="2" charset="2"/>
              <a:buChar char="Ø"/>
            </a:pPr>
            <a:endParaRPr lang="fr-FR" dirty="0" smtClean="0"/>
          </a:p>
        </p:txBody>
      </p:sp>
      <p:sp>
        <p:nvSpPr>
          <p:cNvPr id="4" name="Rectangle 3"/>
          <p:cNvSpPr/>
          <p:nvPr/>
        </p:nvSpPr>
        <p:spPr>
          <a:xfrm>
            <a:off x="-93108" y="45522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38125" y="6488668"/>
            <a:ext cx="2634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Bianco et al., (2010; 2012)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56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"/>
          <p:cNvSpPr txBox="1">
            <a:spLocks/>
          </p:cNvSpPr>
          <p:nvPr/>
        </p:nvSpPr>
        <p:spPr>
          <a:xfrm>
            <a:off x="181685" y="243197"/>
            <a:ext cx="11927840" cy="701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600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endParaRPr lang="fr-FR" sz="3600" dirty="0">
              <a:solidFill>
                <a:schemeClr val="tx1"/>
              </a:solidFill>
            </a:endParaRPr>
          </a:p>
          <a:p>
            <a:pPr algn="ctr"/>
            <a:r>
              <a:rPr lang="fr-FR" sz="3600" dirty="0" smtClean="0">
                <a:solidFill>
                  <a:schemeClr val="accent2"/>
                </a:solidFill>
              </a:rPr>
              <a:t> Une place privilégiée pour l’oral </a:t>
            </a:r>
            <a:endParaRPr lang="fr-FR" sz="3600" dirty="0">
              <a:solidFill>
                <a:schemeClr val="accent2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0447" y="1761945"/>
            <a:ext cx="12010315" cy="107721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3200" b="1" i="1" dirty="0" smtClean="0">
                <a:latin typeface="+mj-lt"/>
              </a:rPr>
              <a:t>Rendre perceptible les mécanismes et les procédures  par l’explication et l’auto-explication </a:t>
            </a:r>
            <a:endParaRPr lang="fr-FR" sz="3200" b="1" i="1" dirty="0">
              <a:latin typeface="+mj-lt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1685" y="3120878"/>
            <a:ext cx="11927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dirty="0" smtClean="0"/>
              <a:t>L’enseignant montre son raisonnement lorsqu’il est confronté à une question de compréhension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dirty="0" smtClean="0"/>
              <a:t>L’enseignant formalise les stratégies pour comprendre </a:t>
            </a:r>
            <a:r>
              <a:rPr lang="fr-FR" sz="2400" dirty="0"/>
              <a:t>(avec les enfants </a:t>
            </a:r>
            <a:r>
              <a:rPr lang="fr-FR" sz="2400" dirty="0" smtClean="0"/>
              <a:t>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181684" y="4348515"/>
            <a:ext cx="120103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400" dirty="0" smtClean="0"/>
              <a:t>L’élève apprend à justifier ses réponses, à débattre, à expliquer son raisonnement (dire avec ses propres mots)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fr-FR" sz="2400" dirty="0" smtClean="0"/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fr-FR" sz="2400" dirty="0"/>
              <a:t> </a:t>
            </a:r>
            <a:r>
              <a:rPr lang="fr-FR" sz="2400" dirty="0" smtClean="0"/>
              <a:t>permet à l’enfant de prendre conscience des  procédures et de les acquérir pour résoudre seul une difficulté</a:t>
            </a:r>
          </a:p>
        </p:txBody>
      </p:sp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873358" y="965964"/>
            <a:ext cx="10544494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400" i="1" dirty="0" smtClean="0">
                <a:latin typeface="+mj-lt"/>
              </a:rPr>
              <a:t>Comprendre à l’oral = comprendre à l’écrit</a:t>
            </a:r>
            <a:endParaRPr lang="fr-FR" sz="2400" i="1" dirty="0"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-62994"/>
            <a:ext cx="3390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atin typeface="+mj-lt"/>
              </a:rPr>
              <a:t>Enseigner à comprendre</a:t>
            </a:r>
            <a:endParaRPr lang="fr-F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75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 bwMode="auto">
          <a:xfrm rot="16200000">
            <a:off x="893008" y="4289764"/>
            <a:ext cx="1711716" cy="1007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3" t="-36043" r="453" b="17357"/>
          <a:stretch/>
        </p:blipFill>
        <p:spPr bwMode="auto">
          <a:xfrm rot="16200000">
            <a:off x="-260880" y="4176312"/>
            <a:ext cx="1728000" cy="120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07"/>
          <a:stretch/>
        </p:blipFill>
        <p:spPr bwMode="auto">
          <a:xfrm rot="16200000">
            <a:off x="1814661" y="4231757"/>
            <a:ext cx="1728000" cy="110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18790" y="1824015"/>
            <a:ext cx="11124703" cy="193899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/>
              <a:t>Au parc</a:t>
            </a:r>
          </a:p>
          <a:p>
            <a:endParaRPr lang="fr-FR" sz="2000" dirty="0"/>
          </a:p>
          <a:p>
            <a:r>
              <a:rPr lang="fr-FR" sz="2000" dirty="0"/>
              <a:t>Sara et Abel sont allés au parc avec leur ami Noé et </a:t>
            </a:r>
            <a:r>
              <a:rPr lang="fr-FR" sz="2000" u="sng" dirty="0"/>
              <a:t>ils</a:t>
            </a:r>
            <a:r>
              <a:rPr lang="fr-FR" sz="2000" dirty="0"/>
              <a:t> se sont vraiment bien amusés. </a:t>
            </a:r>
            <a:r>
              <a:rPr lang="fr-FR" sz="2000" u="sng" dirty="0"/>
              <a:t>Ils</a:t>
            </a:r>
            <a:r>
              <a:rPr lang="fr-FR" sz="2000" dirty="0"/>
              <a:t> ont mangé des bonbons et de la glace. Abel a fait du toboggan. </a:t>
            </a:r>
            <a:r>
              <a:rPr lang="fr-FR" sz="2000" u="sng" dirty="0"/>
              <a:t>Le garçon </a:t>
            </a:r>
            <a:r>
              <a:rPr lang="fr-FR" sz="2000" dirty="0"/>
              <a:t>a eu un peu peur car il a glissé très vite. </a:t>
            </a:r>
            <a:r>
              <a:rPr lang="fr-FR" sz="2000" u="sng" dirty="0"/>
              <a:t>Les deux autres </a:t>
            </a:r>
            <a:r>
              <a:rPr lang="fr-FR" sz="2000" dirty="0"/>
              <a:t>ont fait de la balançoire. Sara allait bien </a:t>
            </a:r>
            <a:r>
              <a:rPr lang="fr-FR" sz="2000" dirty="0" smtClean="0"/>
              <a:t>moins haut </a:t>
            </a:r>
            <a:r>
              <a:rPr lang="fr-FR" sz="2000" dirty="0"/>
              <a:t>que son copain…..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871756" y="5824358"/>
            <a:ext cx="1806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Qui a eu peur?</a:t>
            </a:r>
          </a:p>
          <a:p>
            <a:endParaRPr lang="fr-FR" dirty="0" smtClean="0"/>
          </a:p>
        </p:txBody>
      </p:sp>
      <p:sp>
        <p:nvSpPr>
          <p:cNvPr id="10" name="ZoneTexte 9"/>
          <p:cNvSpPr txBox="1"/>
          <p:nvPr/>
        </p:nvSpPr>
        <p:spPr>
          <a:xfrm>
            <a:off x="1624243" y="188639"/>
            <a:ext cx="47961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dirty="0"/>
              <a:t>CP</a:t>
            </a:r>
          </a:p>
        </p:txBody>
      </p:sp>
      <p:pic>
        <p:nvPicPr>
          <p:cNvPr id="9" name="Picture 11" descr="C:\Users\Maryse\AppData\Local\Microsoft\Windows\Temporary Internet Files\Content.IE5\HZHBDHDV\MC9002907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566" y="5458931"/>
            <a:ext cx="471361" cy="681037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5" name="ZoneTexte 4"/>
          <p:cNvSpPr txBox="1"/>
          <p:nvPr/>
        </p:nvSpPr>
        <p:spPr>
          <a:xfrm>
            <a:off x="4752957" y="3785149"/>
            <a:ext cx="6919136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Le texte dit que c’est un garçon qui à  eu  peur (bravo, vous avez trouvé que c’est un garçon). Mais il y  en deux dans l’histoire, quel est celui qui a peur? Abel ou Noé? </a:t>
            </a:r>
          </a:p>
          <a:p>
            <a:r>
              <a:rPr lang="fr-FR" sz="2000" i="1" dirty="0" smtClean="0"/>
              <a:t>Le garçon a eu  peur parce qu’il a glissé très vite. Lequel des deux a glissé? Dans la phrase juste avant on dit qu’Abel à fait du toboggan; et quand on fait du toboggan, on glisse; c’est donc Abel qui a eu peur.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fr-FR" smtClean="0"/>
              <a:t>12</a:t>
            </a:fld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87296" y="6455578"/>
            <a:ext cx="33028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Coda, </a:t>
            </a:r>
            <a:r>
              <a:rPr lang="fr-FR" sz="1600" dirty="0" err="1" smtClean="0">
                <a:solidFill>
                  <a:schemeClr val="bg1"/>
                </a:solidFill>
              </a:rPr>
              <a:t>Gourgue</a:t>
            </a:r>
            <a:r>
              <a:rPr lang="fr-FR" sz="1600" dirty="0" smtClean="0">
                <a:solidFill>
                  <a:schemeClr val="bg1"/>
                </a:solidFill>
              </a:rPr>
              <a:t> &amp; Bianco (2012)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>
          <a:xfrm>
            <a:off x="0" y="55980"/>
            <a:ext cx="11927840" cy="701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200" dirty="0" smtClean="0">
                <a:solidFill>
                  <a:schemeClr val="accent2"/>
                </a:solidFill>
              </a:rPr>
              <a:t>Une place privilégiée pour l’oral </a:t>
            </a:r>
            <a:endParaRPr lang="fr-FR" sz="3200" dirty="0">
              <a:solidFill>
                <a:schemeClr val="accent2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8790" y="847766"/>
            <a:ext cx="11475036" cy="95410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2800" b="1" i="1" dirty="0" smtClean="0">
                <a:latin typeface="+mj-lt"/>
              </a:rPr>
              <a:t>Rendre perceptible les mécanismes et les procédures  par l’explication et l’auto-explication </a:t>
            </a:r>
            <a:endParaRPr lang="fr-FR" sz="28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936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38" y="117873"/>
            <a:ext cx="11927840" cy="1000125"/>
          </a:xfrm>
        </p:spPr>
        <p:txBody>
          <a:bodyPr>
            <a:noAutofit/>
          </a:bodyPr>
          <a:lstStyle/>
          <a:p>
            <a:pPr algn="ctr"/>
            <a:r>
              <a:rPr lang="fr-FR" sz="3600" dirty="0" smtClean="0">
                <a:solidFill>
                  <a:schemeClr val="accent2"/>
                </a:solidFill>
              </a:rPr>
              <a:t>2. Un </a:t>
            </a:r>
            <a:r>
              <a:rPr lang="fr-FR" sz="3600" dirty="0">
                <a:solidFill>
                  <a:schemeClr val="accent2"/>
                </a:solidFill>
              </a:rPr>
              <a:t>travail </a:t>
            </a:r>
            <a:r>
              <a:rPr lang="fr-FR" sz="3600" dirty="0" smtClean="0">
                <a:solidFill>
                  <a:schemeClr val="accent2"/>
                </a:solidFill>
              </a:rPr>
              <a:t>multimodal: une </a:t>
            </a:r>
            <a:r>
              <a:rPr lang="fr-FR" sz="3600" dirty="0">
                <a:solidFill>
                  <a:schemeClr val="accent2"/>
                </a:solidFill>
              </a:rPr>
              <a:t>place privilégiée pour l’oral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6585" y="3200362"/>
            <a:ext cx="10837545" cy="10192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r-FR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Un travail à l’oral est plus efficace pour améliorer les performances des </a:t>
            </a:r>
            <a:r>
              <a:rPr lang="fr-FR" sz="2400" dirty="0">
                <a:solidFill>
                  <a:schemeClr val="tx2">
                    <a:lumMod val="75000"/>
                  </a:schemeClr>
                </a:solidFill>
              </a:rPr>
              <a:t>élèves faibles compreneurs en fin d’école primaire 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72720" y="6458406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Clarke, </a:t>
            </a:r>
            <a:r>
              <a:rPr lang="fr-FR" sz="1600" dirty="0" err="1">
                <a:solidFill>
                  <a:schemeClr val="bg1"/>
                </a:solidFill>
              </a:rPr>
              <a:t>Snowling</a:t>
            </a:r>
            <a:r>
              <a:rPr lang="fr-FR" sz="1600" dirty="0">
                <a:solidFill>
                  <a:schemeClr val="bg1"/>
                </a:solidFill>
              </a:rPr>
              <a:t> et collaborateurs (2010)</a:t>
            </a:r>
          </a:p>
        </p:txBody>
      </p:sp>
      <p:sp>
        <p:nvSpPr>
          <p:cNvPr id="6" name="Rectangle 5"/>
          <p:cNvSpPr/>
          <p:nvPr/>
        </p:nvSpPr>
        <p:spPr>
          <a:xfrm>
            <a:off x="2217734" y="1851942"/>
            <a:ext cx="7675245" cy="46166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fr-FR" sz="2400" b="1" dirty="0" smtClean="0"/>
              <a:t>Comprendre </a:t>
            </a:r>
            <a:r>
              <a:rPr lang="fr-FR" sz="2400" b="1" dirty="0"/>
              <a:t>à l’oral = comprendre à </a:t>
            </a:r>
            <a:r>
              <a:rPr lang="fr-FR" sz="2400" b="1" dirty="0" smtClean="0"/>
              <a:t>l’écrit</a:t>
            </a:r>
            <a:endParaRPr lang="fr-FR" sz="2000" dirty="0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91439" y="395287"/>
            <a:ext cx="12205335" cy="14001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046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97700" y="1165020"/>
            <a:ext cx="8532440" cy="7872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/>
              <a:t>Progrès des élèves sur une épreuve de compréhension de textes entre le début et la fin de l’entraînement  (post 1) et 11 mois après (Post2)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34105" y="6397811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Clarke, </a:t>
            </a:r>
            <a:r>
              <a:rPr lang="fr-FR" sz="1600" dirty="0" err="1">
                <a:solidFill>
                  <a:schemeClr val="bg1"/>
                </a:solidFill>
              </a:rPr>
              <a:t>Snowling</a:t>
            </a:r>
            <a:r>
              <a:rPr lang="fr-FR" sz="1600" dirty="0">
                <a:solidFill>
                  <a:schemeClr val="bg1"/>
                </a:solidFill>
              </a:rPr>
              <a:t> et collaborateurs (2010)</a:t>
            </a:r>
          </a:p>
        </p:txBody>
      </p:sp>
      <p:grpSp>
        <p:nvGrpSpPr>
          <p:cNvPr id="7" name="Groupe 6"/>
          <p:cNvGrpSpPr/>
          <p:nvPr/>
        </p:nvGrpSpPr>
        <p:grpSpPr>
          <a:xfrm>
            <a:off x="3506008" y="1981657"/>
            <a:ext cx="6633813" cy="4235740"/>
            <a:chOff x="2077257" y="2021896"/>
            <a:chExt cx="6633813" cy="4235740"/>
          </a:xfrm>
        </p:grpSpPr>
        <p:sp>
          <p:nvSpPr>
            <p:cNvPr id="8" name="ZoneTexte 7"/>
            <p:cNvSpPr txBox="1"/>
            <p:nvPr/>
          </p:nvSpPr>
          <p:spPr>
            <a:xfrm>
              <a:off x="2810794" y="5735215"/>
              <a:ext cx="57131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fr-FR" sz="2400" b="1" dirty="0"/>
                <a:t>CO</a:t>
              </a:r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4716854" y="5761177"/>
              <a:ext cx="5389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b="1" dirty="0"/>
                <a:t>CE</a:t>
              </a:r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6195304" y="5795971"/>
              <a:ext cx="830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b="1" dirty="0"/>
                <a:t>COM</a:t>
              </a:r>
            </a:p>
          </p:txBody>
        </p:sp>
        <p:graphicFrame>
          <p:nvGraphicFramePr>
            <p:cNvPr id="11" name="Graphique 10"/>
            <p:cNvGraphicFramePr>
              <a:graphicFrameLocks/>
            </p:cNvGraphicFramePr>
            <p:nvPr>
              <p:extLst/>
            </p:nvPr>
          </p:nvGraphicFramePr>
          <p:xfrm>
            <a:off x="2077257" y="2021896"/>
            <a:ext cx="6633813" cy="374441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sp>
        <p:nvSpPr>
          <p:cNvPr id="6" name="Rectangle 5"/>
          <p:cNvSpPr/>
          <p:nvPr/>
        </p:nvSpPr>
        <p:spPr>
          <a:xfrm>
            <a:off x="1847528" y="2309186"/>
            <a:ext cx="1844614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Différences standardisées</a:t>
            </a:r>
          </a:p>
        </p:txBody>
      </p:sp>
      <p:sp>
        <p:nvSpPr>
          <p:cNvPr id="12" name="Titre 1"/>
          <p:cNvSpPr txBox="1">
            <a:spLocks/>
          </p:cNvSpPr>
          <p:nvPr/>
        </p:nvSpPr>
        <p:spPr>
          <a:xfrm>
            <a:off x="0" y="-36363"/>
            <a:ext cx="11927840" cy="10001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000" dirty="0" smtClean="0">
                <a:solidFill>
                  <a:schemeClr val="accent2"/>
                </a:solidFill>
              </a:rPr>
              <a:t>2. une place privilégiée pour l’oral </a:t>
            </a:r>
            <a:endParaRPr lang="fr-FR" sz="4000" dirty="0">
              <a:solidFill>
                <a:schemeClr val="accent2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755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5255" y="450850"/>
            <a:ext cx="11647170" cy="792718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3.Enseignement direct (ou explicite) et différencié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1975" y="1845734"/>
            <a:ext cx="10593705" cy="147849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fr-FR" sz="2400" dirty="0" smtClean="0"/>
              <a:t> Une longue tradition de recherches </a:t>
            </a:r>
          </a:p>
          <a:p>
            <a:pPr marL="1524000" lvl="1" indent="0" defTabSz="762000">
              <a:buNone/>
              <a:tabLst>
                <a:tab pos="1438275" algn="l"/>
              </a:tabLst>
            </a:pPr>
            <a:r>
              <a:rPr lang="fr-FR" sz="2400" dirty="0" smtClean="0"/>
              <a:t>Recherches processus-produits  </a:t>
            </a:r>
          </a:p>
          <a:p>
            <a:pPr marL="1524000" lvl="1" indent="0" defTabSz="762000">
              <a:buNone/>
            </a:pPr>
            <a:r>
              <a:rPr lang="fr-FR" sz="2400" dirty="0" smtClean="0"/>
              <a:t>Enseignement de Stratégies </a:t>
            </a:r>
          </a:p>
          <a:p>
            <a:pPr marL="0" indent="0">
              <a:buNone/>
            </a:pPr>
            <a:endParaRPr lang="fr-FR" dirty="0" smtClean="0"/>
          </a:p>
          <a:p>
            <a:pPr lvl="1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504826" y="3467100"/>
            <a:ext cx="11277599" cy="2543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r>
              <a:rPr lang="fr-FR" sz="2400" dirty="0" smtClean="0">
                <a:solidFill>
                  <a:schemeClr val="tx1"/>
                </a:solidFill>
              </a:rPr>
              <a:t>Nombreux résultats convergents</a:t>
            </a:r>
            <a:endParaRPr lang="fr-FR" sz="2400" dirty="0">
              <a:solidFill>
                <a:schemeClr val="tx1"/>
              </a:solidFill>
            </a:endParaRPr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r>
              <a:rPr lang="fr-FR" sz="2400" i="1" dirty="0" smtClean="0"/>
              <a:t>les </a:t>
            </a:r>
            <a:r>
              <a:rPr lang="fr-FR" sz="2400" i="1" dirty="0"/>
              <a:t>approches explicites améliorent les performances et tendent à réduire les écarts entre les élèves</a:t>
            </a:r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r>
              <a:rPr lang="fr-FR" sz="2400" i="1" dirty="0"/>
              <a:t>Les approches implicites – ou par imprégnation – augmentent les écarts et bénéficient aux meilleurs  </a:t>
            </a:r>
            <a:endParaRPr lang="fr-FR" sz="2400" i="1" dirty="0" smtClean="0"/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r>
              <a:rPr lang="fr-FR" sz="2400" i="1" dirty="0"/>
              <a:t>Explicitation et i</a:t>
            </a:r>
            <a:r>
              <a:rPr lang="fr-FR" sz="2400" i="1" dirty="0" smtClean="0"/>
              <a:t>mprégnation: des </a:t>
            </a:r>
            <a:r>
              <a:rPr lang="fr-FR" sz="2400" i="1" dirty="0"/>
              <a:t>pratiques dirigées  à l’activité </a:t>
            </a:r>
            <a:r>
              <a:rPr lang="fr-FR" sz="2400" i="1" dirty="0" smtClean="0"/>
              <a:t>autonome</a:t>
            </a:r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endParaRPr lang="fr-FR" sz="2800" i="1" dirty="0"/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</a:pPr>
            <a:endParaRPr lang="fr-FR" b="1" i="1" dirty="0">
              <a:solidFill>
                <a:srgbClr val="C00000"/>
              </a:solidFill>
            </a:endParaRPr>
          </a:p>
          <a:p>
            <a:pPr lvl="1">
              <a:buClr>
                <a:schemeClr val="accent6">
                  <a:lumMod val="60000"/>
                  <a:lumOff val="40000"/>
                </a:schemeClr>
              </a:buClr>
            </a:pPr>
            <a:endParaRPr lang="fr-FR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44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0701" y="1170902"/>
            <a:ext cx="11848344" cy="441637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tx1"/>
                </a:solidFill>
              </a:rPr>
              <a:t>Progrès en compréhension en lecture en fin de </a:t>
            </a:r>
            <a:r>
              <a:rPr lang="fr-FR" sz="2400" b="1" dirty="0" smtClean="0">
                <a:solidFill>
                  <a:schemeClr val="tx1"/>
                </a:solidFill>
              </a:rPr>
              <a:t>CE2 </a:t>
            </a:r>
            <a:r>
              <a:rPr lang="fr-FR" sz="2400" b="1" dirty="0">
                <a:solidFill>
                  <a:schemeClr val="tx1"/>
                </a:solidFill>
              </a:rPr>
              <a:t>en fonction du style pédagogique</a:t>
            </a:r>
          </a:p>
        </p:txBody>
      </p:sp>
      <p:graphicFrame>
        <p:nvGraphicFramePr>
          <p:cNvPr id="10" name="Object 3"/>
          <p:cNvGraphicFramePr>
            <a:graphicFrameLocks noGrp="1" noChangeAspect="1"/>
          </p:cNvGraphicFramePr>
          <p:nvPr>
            <p:ph sz="half" idx="1"/>
            <p:extLst/>
          </p:nvPr>
        </p:nvGraphicFramePr>
        <p:xfrm>
          <a:off x="602166" y="3261033"/>
          <a:ext cx="6021657" cy="325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fr-FR" smtClean="0"/>
              <a:t>16</a:t>
            </a:fld>
            <a:endParaRPr lang="fr-FR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551342" y="1812418"/>
            <a:ext cx="114277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FR" sz="2000" dirty="0" smtClean="0"/>
              <a:t>Scores de compréhension en lecture au printemps en </a:t>
            </a:r>
            <a:r>
              <a:rPr lang="fr-FR" sz="2000" dirty="0"/>
              <a:t>fonction </a:t>
            </a:r>
            <a:r>
              <a:rPr lang="fr-FR" sz="2000" dirty="0" smtClean="0"/>
              <a:t>des </a:t>
            </a:r>
            <a:r>
              <a:rPr lang="fr-FR" sz="2000" dirty="0"/>
              <a:t>niveaux de début </a:t>
            </a:r>
            <a:r>
              <a:rPr lang="fr-FR" sz="2000" dirty="0" smtClean="0"/>
              <a:t>CE2 et</a:t>
            </a:r>
            <a:endParaRPr lang="fr-FR" sz="2000" dirty="0"/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/>
          </p:nvPr>
        </p:nvGraphicFramePr>
        <p:xfrm>
          <a:off x="7135038" y="3122292"/>
          <a:ext cx="4468037" cy="3297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7241603" y="2401252"/>
            <a:ext cx="4404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2- du </a:t>
            </a:r>
            <a:r>
              <a:rPr lang="fr-FR" dirty="0"/>
              <a:t>temps moyen /jour consacré à des activités </a:t>
            </a:r>
            <a:r>
              <a:rPr lang="fr-FR" dirty="0" smtClean="0"/>
              <a:t>DM-E </a:t>
            </a:r>
            <a:r>
              <a:rPr lang="fr-FR" dirty="0"/>
              <a:t>(stratégies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16" name="Titre 1"/>
          <p:cNvSpPr txBox="1">
            <a:spLocks/>
          </p:cNvSpPr>
          <p:nvPr/>
        </p:nvSpPr>
        <p:spPr>
          <a:xfrm>
            <a:off x="1235994" y="270726"/>
            <a:ext cx="10058400" cy="70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800" dirty="0" smtClean="0"/>
              <a:t>Une recherche processus-produit </a:t>
            </a:r>
            <a:endParaRPr lang="fr-FR" sz="2800" dirty="0"/>
          </a:p>
        </p:txBody>
      </p:sp>
      <p:sp>
        <p:nvSpPr>
          <p:cNvPr id="18" name="ZoneTexte 17"/>
          <p:cNvSpPr txBox="1"/>
          <p:nvPr/>
        </p:nvSpPr>
        <p:spPr>
          <a:xfrm>
            <a:off x="0" y="6488668"/>
            <a:ext cx="32232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>
                <a:solidFill>
                  <a:schemeClr val="bg1"/>
                </a:solidFill>
              </a:rPr>
              <a:t>Connor</a:t>
            </a:r>
            <a:r>
              <a:rPr lang="fr-FR" sz="1400" dirty="0" smtClean="0">
                <a:solidFill>
                  <a:schemeClr val="bg1"/>
                </a:solidFill>
              </a:rPr>
              <a:t>, Morrison &amp; </a:t>
            </a:r>
            <a:r>
              <a:rPr lang="fr-FR" sz="1400" dirty="0" err="1" smtClean="0">
                <a:solidFill>
                  <a:schemeClr val="bg1"/>
                </a:solidFill>
              </a:rPr>
              <a:t>Petrella</a:t>
            </a:r>
            <a:r>
              <a:rPr lang="fr-FR" sz="1400" dirty="0" smtClean="0">
                <a:solidFill>
                  <a:schemeClr val="bg1"/>
                </a:solidFill>
              </a:rPr>
              <a:t> (2004)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730958" y="2212528"/>
            <a:ext cx="498459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FR" dirty="0" smtClean="0"/>
              <a:t>1- du </a:t>
            </a:r>
            <a:r>
              <a:rPr lang="fr-FR" dirty="0"/>
              <a:t>temps moyen /jour consacré à des activités </a:t>
            </a:r>
            <a:r>
              <a:rPr lang="fr-FR" dirty="0" smtClean="0"/>
              <a:t>DE-E/I  (réponse à un questionnaire après une lecture silencieuse)</a:t>
            </a:r>
            <a:endParaRPr lang="fr-FR" dirty="0"/>
          </a:p>
        </p:txBody>
      </p:sp>
      <p:sp>
        <p:nvSpPr>
          <p:cNvPr id="11" name="Titre 1"/>
          <p:cNvSpPr txBox="1">
            <a:spLocks/>
          </p:cNvSpPr>
          <p:nvPr/>
        </p:nvSpPr>
        <p:spPr>
          <a:xfrm>
            <a:off x="130701" y="26863"/>
            <a:ext cx="11647170" cy="4629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800" dirty="0" smtClean="0">
                <a:solidFill>
                  <a:schemeClr val="accent2"/>
                </a:solidFill>
              </a:rPr>
              <a:t>Enseignement direct (ou explicite) et différencié </a:t>
            </a:r>
            <a:endParaRPr lang="fr-FR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89093" grpId="0"/>
      <p:bldGraphic spid="12" grpId="0">
        <p:bldAsOne/>
      </p:bldGraphic>
      <p:bldP spid="4" grpId="0"/>
      <p:bldP spid="890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4910" y="1847657"/>
            <a:ext cx="11997090" cy="450013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fr-FR" dirty="0" smtClean="0"/>
          </a:p>
          <a:p>
            <a:pPr marL="342900" lvl="2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è"/>
            </a:pPr>
            <a:r>
              <a:rPr lang="fr-FR" sz="3800" b="1" dirty="0" smtClean="0">
                <a:sym typeface="Wingdings" pitchFamily="2" charset="2"/>
              </a:rPr>
              <a:t>Etayage </a:t>
            </a:r>
            <a:r>
              <a:rPr lang="fr-FR" sz="3800" b="1" dirty="0">
                <a:sym typeface="Wingdings" pitchFamily="2" charset="2"/>
              </a:rPr>
              <a:t>et supervision</a:t>
            </a:r>
            <a:r>
              <a:rPr lang="fr-FR" sz="3800" dirty="0">
                <a:sym typeface="Wingdings" pitchFamily="2" charset="2"/>
              </a:rPr>
              <a:t> de </a:t>
            </a:r>
            <a:r>
              <a:rPr lang="fr-FR" sz="3800" dirty="0" smtClean="0">
                <a:sym typeface="Wingdings" pitchFamily="2" charset="2"/>
              </a:rPr>
              <a:t>l’enseignant</a:t>
            </a:r>
            <a:endParaRPr lang="fr-FR" sz="3800" i="1" dirty="0" smtClean="0">
              <a:solidFill>
                <a:srgbClr val="C00000"/>
              </a:solidFill>
              <a:sym typeface="Wingdings" pitchFamily="2" charset="2"/>
            </a:endParaRPr>
          </a:p>
          <a:p>
            <a:pPr marL="809625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fr-FR" sz="3800" dirty="0" smtClean="0">
                <a:sym typeface="Wingdings" pitchFamily="2" charset="2"/>
              </a:rPr>
              <a:t>Fixe les objectifs</a:t>
            </a:r>
          </a:p>
          <a:p>
            <a:pPr marL="809625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fr-FR" sz="3800" b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D</a:t>
            </a:r>
            <a:r>
              <a:rPr lang="fr-FR" sz="3800" b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écoupe </a:t>
            </a:r>
            <a:r>
              <a:rPr lang="fr-FR" sz="3800" b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l’activité en unités </a:t>
            </a:r>
            <a:r>
              <a:rPr lang="fr-FR" sz="3800" b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maîtrisable (</a:t>
            </a:r>
            <a:r>
              <a:rPr lang="fr-FR" sz="3800" dirty="0" smtClean="0">
                <a:solidFill>
                  <a:srgbClr val="C00000"/>
                </a:solidFill>
                <a:sym typeface="Wingdings" pitchFamily="2" charset="2"/>
              </a:rPr>
              <a:t>centre l’attention sur les éléments structurants)</a:t>
            </a:r>
            <a:endParaRPr lang="fr-FR" sz="3800" dirty="0" smtClean="0">
              <a:sym typeface="Wingdings" pitchFamily="2" charset="2"/>
            </a:endParaRPr>
          </a:p>
          <a:p>
            <a:pPr marL="809625" lvl="2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fr-FR" sz="3800" b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Explicite - montre </a:t>
            </a:r>
            <a:r>
              <a:rPr lang="fr-FR" sz="3800" dirty="0">
                <a:sym typeface="Wingdings" pitchFamily="2" charset="2"/>
              </a:rPr>
              <a:t>les procédures.  </a:t>
            </a:r>
            <a:r>
              <a:rPr lang="fr-FR" sz="3800" i="1" dirty="0">
                <a:sym typeface="Wingdings" pitchFamily="2" charset="2"/>
              </a:rPr>
              <a:t>L’enseignant est </a:t>
            </a:r>
            <a:r>
              <a:rPr lang="fr-FR" sz="3800" b="1" i="1" dirty="0">
                <a:solidFill>
                  <a:srgbClr val="C00000"/>
                </a:solidFill>
                <a:sym typeface="Wingdings" pitchFamily="2" charset="2"/>
              </a:rPr>
              <a:t>un modèle, il montre son expertise</a:t>
            </a:r>
            <a:r>
              <a:rPr lang="fr-FR" sz="3800" b="1" i="1" dirty="0">
                <a:solidFill>
                  <a:schemeClr val="tx1"/>
                </a:solidFill>
                <a:sym typeface="Wingdings" pitchFamily="2" charset="2"/>
              </a:rPr>
              <a:t>,  </a:t>
            </a:r>
            <a:r>
              <a:rPr lang="fr-FR" sz="3800" i="1" dirty="0">
                <a:solidFill>
                  <a:schemeClr val="tx1"/>
                </a:solidFill>
              </a:rPr>
              <a:t>rend  visible les mécanismes</a:t>
            </a:r>
            <a:r>
              <a:rPr lang="fr-FR" sz="3800" b="1" i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fr-FR" sz="3800" i="1" dirty="0">
                <a:solidFill>
                  <a:schemeClr val="tx1"/>
                </a:solidFill>
                <a:sym typeface="Wingdings" pitchFamily="2" charset="2"/>
              </a:rPr>
              <a:t>qui conduisent à une réponse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è"/>
            </a:pPr>
            <a:r>
              <a:rPr lang="fr-FR" sz="3800" b="1" dirty="0" smtClean="0">
                <a:sym typeface="Wingdings" pitchFamily="2" charset="2"/>
              </a:rPr>
              <a:t>Pratique </a:t>
            </a:r>
            <a:r>
              <a:rPr lang="fr-FR" sz="3800" b="1" dirty="0">
                <a:sym typeface="Wingdings" pitchFamily="2" charset="2"/>
              </a:rPr>
              <a:t>g</a:t>
            </a:r>
            <a:r>
              <a:rPr lang="fr-FR" sz="3800" b="1" dirty="0" smtClean="0">
                <a:sym typeface="Wingdings" pitchFamily="2" charset="2"/>
              </a:rPr>
              <a:t>uidée  </a:t>
            </a:r>
            <a:r>
              <a:rPr lang="fr-FR" sz="3800" i="1" dirty="0" smtClean="0">
                <a:solidFill>
                  <a:schemeClr val="accent2"/>
                </a:solidFill>
                <a:sym typeface="Wingdings" pitchFamily="2" charset="2"/>
              </a:rPr>
              <a:t>(dispositifs collaboratifs, résolution de problèmes)</a:t>
            </a:r>
          </a:p>
          <a:p>
            <a:pPr marL="803275" indent="-268288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fr-FR" sz="3800" dirty="0" smtClean="0">
                <a:sym typeface="Wingdings" pitchFamily="2" charset="2"/>
              </a:rPr>
              <a:t>L’élève </a:t>
            </a:r>
            <a:r>
              <a:rPr lang="fr-FR" sz="3800" b="1" dirty="0">
                <a:sym typeface="Wingdings" pitchFamily="2" charset="2"/>
              </a:rPr>
              <a:t>réfléchit</a:t>
            </a:r>
            <a:r>
              <a:rPr lang="fr-FR" sz="3800" dirty="0">
                <a:sym typeface="Wingdings" pitchFamily="2" charset="2"/>
              </a:rPr>
              <a:t>, applique et </a:t>
            </a:r>
            <a:r>
              <a:rPr lang="fr-FR" sz="3800" b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s’entraîne</a:t>
            </a:r>
            <a:r>
              <a:rPr lang="fr-FR" sz="3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fr-FR" sz="3800" i="1" dirty="0">
                <a:solidFill>
                  <a:schemeClr val="tx1"/>
                </a:solidFill>
                <a:sym typeface="Wingdings" pitchFamily="2" charset="2"/>
              </a:rPr>
              <a:t>(</a:t>
            </a:r>
            <a:r>
              <a:rPr lang="fr-FR" sz="3800" i="1" dirty="0">
                <a:solidFill>
                  <a:srgbClr val="C00000"/>
                </a:solidFill>
                <a:sym typeface="Wingdings" pitchFamily="2" charset="2"/>
              </a:rPr>
              <a:t>verbaliser, justifier, argumenter</a:t>
            </a:r>
            <a:r>
              <a:rPr lang="fr-FR" sz="3800" i="1" dirty="0" smtClean="0">
                <a:solidFill>
                  <a:schemeClr val="tx1"/>
                </a:solidFill>
                <a:sym typeface="Wingdings" pitchFamily="2" charset="2"/>
              </a:rPr>
              <a:t>)</a:t>
            </a:r>
            <a:endParaRPr lang="fr-FR" sz="3800" i="1" dirty="0">
              <a:solidFill>
                <a:schemeClr val="tx1"/>
              </a:solidFill>
              <a:sym typeface="Wingdings" pitchFamily="2" charset="2"/>
            </a:endParaRPr>
          </a:p>
          <a:p>
            <a:pPr marL="806450" indent="-26511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fr-FR" sz="3800" dirty="0" smtClean="0">
                <a:sym typeface="Wingdings" pitchFamily="2" charset="2"/>
              </a:rPr>
              <a:t>Maître </a:t>
            </a:r>
            <a:r>
              <a:rPr lang="fr-FR" sz="3800" dirty="0">
                <a:sym typeface="Wingdings" pitchFamily="2" charset="2"/>
              </a:rPr>
              <a:t>et élèves </a:t>
            </a:r>
            <a:r>
              <a:rPr lang="fr-FR" sz="3800" b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coopèrent à l’appropriation d’une notion </a:t>
            </a:r>
            <a:r>
              <a:rPr lang="fr-FR" sz="3800" i="1" dirty="0">
                <a:solidFill>
                  <a:srgbClr val="C00000"/>
                </a:solidFill>
                <a:sym typeface="Wingdings" pitchFamily="2" charset="2"/>
              </a:rPr>
              <a:t>(</a:t>
            </a:r>
            <a:r>
              <a:rPr lang="fr-FR" sz="3800" i="1" dirty="0" smtClean="0">
                <a:solidFill>
                  <a:srgbClr val="C00000"/>
                </a:solidFill>
                <a:sym typeface="Wingdings" pitchFamily="2" charset="2"/>
              </a:rPr>
              <a:t>discussion </a:t>
            </a:r>
            <a:r>
              <a:rPr lang="fr-FR" sz="3800" i="1" dirty="0">
                <a:solidFill>
                  <a:srgbClr val="C00000"/>
                </a:solidFill>
                <a:sym typeface="Wingdings" pitchFamily="2" charset="2"/>
              </a:rPr>
              <a:t>et le </a:t>
            </a:r>
            <a:r>
              <a:rPr lang="fr-FR" sz="3800" i="1" dirty="0" smtClean="0">
                <a:solidFill>
                  <a:srgbClr val="C00000"/>
                </a:solidFill>
                <a:sym typeface="Wingdings" pitchFamily="2" charset="2"/>
              </a:rPr>
              <a:t>débat)</a:t>
            </a:r>
          </a:p>
          <a:p>
            <a:pPr marL="541337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fr-FR" sz="3800" b="1" dirty="0">
              <a:solidFill>
                <a:schemeClr val="bg2">
                  <a:lumMod val="25000"/>
                </a:schemeClr>
              </a:solidFill>
              <a:sym typeface="Wingdings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fr-FR" sz="3800" b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 Pratique individuelle</a:t>
            </a:r>
            <a:r>
              <a:rPr lang="fr-FR" sz="3800" b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, entraînement;   </a:t>
            </a:r>
            <a:r>
              <a:rPr lang="fr-FR" sz="3800" b="1" i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transfert </a:t>
            </a:r>
            <a:r>
              <a:rPr lang="fr-FR" sz="3800" i="1" dirty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de la gestion de l’activité du maitre à </a:t>
            </a:r>
            <a:r>
              <a:rPr lang="fr-FR" sz="3800" i="1" dirty="0" smtClean="0">
                <a:solidFill>
                  <a:schemeClr val="bg2">
                    <a:lumMod val="25000"/>
                  </a:schemeClr>
                </a:solidFill>
                <a:sym typeface="Wingdings" pitchFamily="2" charset="2"/>
              </a:rPr>
              <a:t>l’élève</a:t>
            </a:r>
            <a:endParaRPr lang="fr-FR" sz="3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fr-FR" smtClean="0"/>
              <a:t>17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-56250"/>
            <a:ext cx="11647170" cy="4629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800" dirty="0" smtClean="0">
                <a:solidFill>
                  <a:schemeClr val="accent2"/>
                </a:solidFill>
              </a:rPr>
              <a:t>Enseignement direct (ou explicite) et différencié </a:t>
            </a:r>
            <a:endParaRPr lang="fr-FR" sz="2800" dirty="0">
              <a:solidFill>
                <a:schemeClr val="accent2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33297"/>
            <a:ext cx="124954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dirty="0" smtClean="0">
                <a:latin typeface="+mj-lt"/>
              </a:rPr>
              <a:t> Un enseignement direct/explicite réduit les écarts entre les élèves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b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 </a:t>
            </a:r>
            <a:r>
              <a:rPr lang="fr-FR" sz="2800" b="1" i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Intègre la nécessité de l’explicitation par le maître et de l’entraînement / la répétition pour l’élève</a:t>
            </a:r>
            <a:endParaRPr lang="fr-FR" sz="2800" b="1" i="1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0582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http://blog.reveauxlettres.fr/wp-content/uploads/2014/09/il-aime-pas-l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228" y="701982"/>
            <a:ext cx="2263771" cy="996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0" descr="http://1.bp.blogspot.com/-IqvI9lo779E/UinGFh6cGII/AAAAAAAAAew/w67IWcSZMo0/s1600/matil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976" y="644047"/>
            <a:ext cx="1859549" cy="103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728295" y="2689182"/>
            <a:ext cx="10058400" cy="145075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 smtClean="0"/>
              <a:t>MERCI !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0750" y="4011381"/>
            <a:ext cx="1989378" cy="209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7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Rectangle 3"/>
          <p:cNvSpPr>
            <a:spLocks noGrp="1" noChangeArrowheads="1"/>
          </p:cNvSpPr>
          <p:nvPr>
            <p:ph idx="1"/>
          </p:nvPr>
        </p:nvSpPr>
        <p:spPr>
          <a:xfrm>
            <a:off x="-114300" y="1199378"/>
            <a:ext cx="11706225" cy="5616624"/>
          </a:xfrm>
        </p:spPr>
        <p:txBody>
          <a:bodyPr>
            <a:normAutofit/>
          </a:bodyPr>
          <a:lstStyle/>
          <a:p>
            <a:pPr marL="987425" indent="-4508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tabLst>
                <a:tab pos="450850" algn="l"/>
              </a:tabLst>
            </a:pPr>
            <a:r>
              <a:rPr lang="fr-FR" sz="3600" b="1" dirty="0">
                <a:solidFill>
                  <a:schemeClr val="bg2">
                    <a:lumMod val="25000"/>
                  </a:schemeClr>
                </a:solidFill>
              </a:rPr>
              <a:t>N’est pas</a:t>
            </a:r>
            <a:r>
              <a:rPr lang="fr-FR" sz="3600" dirty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pPr marL="1700213" indent="-4508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450850" algn="l"/>
              </a:tabLst>
            </a:pPr>
            <a:r>
              <a:rPr lang="fr-FR" sz="2400" dirty="0"/>
              <a:t>Enseignement magistral / frontal </a:t>
            </a:r>
          </a:p>
          <a:p>
            <a:pPr marL="1700213" indent="-4508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450850" algn="l"/>
              </a:tabLst>
            </a:pPr>
            <a:r>
              <a:rPr lang="fr-FR" sz="2400" dirty="0"/>
              <a:t>Pédagogie de la « découverte » </a:t>
            </a:r>
          </a:p>
          <a:p>
            <a:pPr marL="987425" indent="-4508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tabLst>
                <a:tab pos="450850" algn="l"/>
              </a:tabLst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</a:rPr>
              <a:t>Peut utiliser</a:t>
            </a:r>
          </a:p>
          <a:p>
            <a:pPr marL="987425" indent="-4508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450850" algn="l"/>
              </a:tabLst>
            </a:pPr>
            <a:r>
              <a:rPr lang="fr-FR" sz="2400" dirty="0"/>
              <a:t>		Des dispositifs </a:t>
            </a:r>
            <a:r>
              <a:rPr lang="fr-FR" sz="2400" dirty="0" smtClean="0"/>
              <a:t>collaboratifs</a:t>
            </a:r>
            <a:endParaRPr lang="fr-FR" sz="2400" dirty="0"/>
          </a:p>
          <a:p>
            <a:pPr marL="987425" indent="-4508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tabLst>
                <a:tab pos="450850" algn="l"/>
              </a:tabLst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</a:rPr>
              <a:t>N’exclut pas </a:t>
            </a:r>
          </a:p>
          <a:p>
            <a:pPr marL="987425" indent="-4508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450850" algn="l"/>
              </a:tabLst>
            </a:pPr>
            <a:r>
              <a:rPr lang="fr-FR" sz="2400" dirty="0"/>
              <a:t>		La réflexion, le débat, la construction des connaissances </a:t>
            </a:r>
            <a:r>
              <a:rPr lang="fr-FR" sz="2400" dirty="0" smtClean="0"/>
              <a:t>, </a:t>
            </a:r>
            <a:r>
              <a:rPr lang="fr-FR" sz="2400" dirty="0"/>
              <a:t>… </a:t>
            </a:r>
            <a:r>
              <a:rPr lang="fr-FR" sz="2400" b="1" dirty="0"/>
              <a:t>Au contraire</a:t>
            </a:r>
            <a:endParaRPr lang="fr-FR" sz="2400" dirty="0"/>
          </a:p>
          <a:p>
            <a:pPr marL="993775" indent="-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0850" algn="l"/>
              </a:tabLst>
            </a:pPr>
            <a:r>
              <a:rPr lang="fr-FR" sz="3500" b="1" dirty="0" smtClean="0">
                <a:solidFill>
                  <a:schemeClr val="bg2">
                    <a:lumMod val="25000"/>
                  </a:schemeClr>
                </a:solidFill>
              </a:rPr>
              <a:t>Est</a:t>
            </a:r>
            <a:r>
              <a:rPr lang="fr-FR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987425" indent="-4508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450850" algn="l"/>
              </a:tabLst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</a:rPr>
              <a:t>un état d’esprit pour susciter  la participation active de </a:t>
            </a:r>
            <a:r>
              <a:rPr lang="fr-FR" sz="2400" b="1" dirty="0" smtClean="0">
                <a:solidFill>
                  <a:schemeClr val="bg2">
                    <a:lumMod val="25000"/>
                  </a:schemeClr>
                </a:solidFill>
              </a:rPr>
              <a:t>l’élève</a:t>
            </a: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990600" indent="-44767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tabLst>
                <a:tab pos="450850" algn="l"/>
              </a:tabLst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</a:rPr>
              <a:t>Intègre la nécessité de l’entraînement </a:t>
            </a:r>
          </a:p>
          <a:p>
            <a:pPr marL="536575" indent="0">
              <a:lnSpc>
                <a:spcPct val="80000"/>
              </a:lnSpc>
              <a:buNone/>
              <a:tabLst>
                <a:tab pos="450850" algn="l"/>
              </a:tabLst>
            </a:pP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987425" lvl="1" indent="-450850">
              <a:lnSpc>
                <a:spcPct val="80000"/>
              </a:lnSpc>
              <a:buFont typeface="Wingdings" pitchFamily="2" charset="2"/>
              <a:buChar char="Ø"/>
              <a:tabLst>
                <a:tab pos="450850" algn="l"/>
              </a:tabLst>
            </a:pP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fr-FR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167572" y="254260"/>
            <a:ext cx="11647170" cy="79271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 smtClean="0"/>
              <a:t>3. Enseignement direct (ou explicite) et différencié 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-4207"/>
            <a:ext cx="2472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Enseigner à comprendre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095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étrospective">
  <a:themeElements>
    <a:clrScheme name="Rétrospective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étrospectiv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étrospectiv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Rétrospective">
    <a:dk1>
      <a:sysClr val="windowText" lastClr="000000"/>
    </a:dk1>
    <a:lt1>
      <a:sysClr val="window" lastClr="FFFFFF"/>
    </a:lt1>
    <a:dk2>
      <a:srgbClr val="344068"/>
    </a:dk2>
    <a:lt2>
      <a:srgbClr val="D9E0E6"/>
    </a:lt2>
    <a:accent1>
      <a:srgbClr val="1CADE4"/>
    </a:accent1>
    <a:accent2>
      <a:srgbClr val="2683C6"/>
    </a:accent2>
    <a:accent3>
      <a:srgbClr val="28C4CC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Rétrospectiv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Rétrospective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66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B8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Modèle simple.pot">
    <a:majorFont>
      <a:latin typeface="Times New Roman"/>
      <a:ea typeface=""/>
      <a:cs typeface=""/>
    </a:majorFont>
    <a:minorFont>
      <a:latin typeface="Times New Roman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1014</TotalTime>
  <Words>1166</Words>
  <Application>Microsoft Office PowerPoint</Application>
  <PresentationFormat>Grand écran</PresentationFormat>
  <Paragraphs>200</Paragraphs>
  <Slides>19</Slides>
  <Notes>5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Courier New</vt:lpstr>
      <vt:lpstr>Times New Roman</vt:lpstr>
      <vt:lpstr>Wingdings</vt:lpstr>
      <vt:lpstr>Rétrospective</vt:lpstr>
      <vt:lpstr>MSPhotoEd.3</vt:lpstr>
      <vt:lpstr>Quel enseignement pour améliorer la compréhension?</vt:lpstr>
      <vt:lpstr>Comprendre en lisant s’apprend</vt:lpstr>
      <vt:lpstr>La compréhension: une activité cognitive complexe et  multidimensionnelle</vt:lpstr>
      <vt:lpstr>Présentation PowerPoint</vt:lpstr>
      <vt:lpstr>Présentation PowerPoint</vt:lpstr>
      <vt:lpstr>Présentation PowerPoint</vt:lpstr>
      <vt:lpstr> Il ne suffit pas de savoir lire pour comprendre en lisant </vt:lpstr>
      <vt:lpstr>Enseigner à comprendre</vt:lpstr>
      <vt:lpstr> 1. Un travail inscrit dans la durée</vt:lpstr>
      <vt:lpstr>1. Travail inscrit dans la durée   </vt:lpstr>
      <vt:lpstr>Présentation PowerPoint</vt:lpstr>
      <vt:lpstr>Présentation PowerPoint</vt:lpstr>
      <vt:lpstr>2. Un travail multimodal: une place privilégiée pour l’oral </vt:lpstr>
      <vt:lpstr>Présentation PowerPoint</vt:lpstr>
      <vt:lpstr>3.Enseignement direct (ou explicite) et différencié </vt:lpstr>
      <vt:lpstr>Progrès en compréhension en lecture en fin de CE2 en fonction du style pédagogique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POUR UN ENSEIGNEMENT DE LA COMPREHENSION EN LECTURE</dc:title>
  <dc:creator>Maryse</dc:creator>
  <cp:lastModifiedBy>Bianco Maryse</cp:lastModifiedBy>
  <cp:revision>65</cp:revision>
  <dcterms:created xsi:type="dcterms:W3CDTF">2014-09-22T12:28:20Z</dcterms:created>
  <dcterms:modified xsi:type="dcterms:W3CDTF">2015-03-20T20:08:32Z</dcterms:modified>
</cp:coreProperties>
</file>