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notesMasterIdLst>
    <p:notesMasterId r:id="rId19"/>
  </p:notesMasterIdLst>
  <p:sldIdLst>
    <p:sldId id="265" r:id="rId6"/>
    <p:sldId id="263" r:id="rId7"/>
    <p:sldId id="266" r:id="rId8"/>
    <p:sldId id="256" r:id="rId9"/>
    <p:sldId id="257" r:id="rId10"/>
    <p:sldId id="258" r:id="rId11"/>
    <p:sldId id="264" r:id="rId12"/>
    <p:sldId id="262" r:id="rId13"/>
    <p:sldId id="260" r:id="rId14"/>
    <p:sldId id="267" r:id="rId15"/>
    <p:sldId id="261" r:id="rId16"/>
    <p:sldId id="259" r:id="rId17"/>
    <p:sldId id="268"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D7D009-9DC1-4BBB-BCEE-D3A4D7A5424E}" type="datetimeFigureOut">
              <a:rPr lang="fr-FR" smtClean="0"/>
              <a:t>23/10/2014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EE3D21-20DC-4770-927D-2279CA3934F9}" type="slidenum">
              <a:rPr lang="fr-FR" smtClean="0"/>
              <a:t>‹N°›</a:t>
            </a:fld>
            <a:endParaRPr lang="fr-FR"/>
          </a:p>
        </p:txBody>
      </p:sp>
    </p:spTree>
    <p:extLst>
      <p:ext uri="{BB962C8B-B14F-4D97-AF65-F5344CB8AC3E}">
        <p14:creationId xmlns:p14="http://schemas.microsoft.com/office/powerpoint/2010/main" val="2319111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smtClean="0"/>
          </a:p>
        </p:txBody>
      </p:sp>
      <p:sp>
        <p:nvSpPr>
          <p:cNvPr id="46084"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17B20CB1-7378-4F92-AFCC-E0259AB8F03D}" type="slidenum">
              <a:rPr lang="fr-FR">
                <a:solidFill>
                  <a:prstClr val="black"/>
                </a:solidFill>
              </a:rPr>
              <a:pPr>
                <a:defRPr/>
              </a:pPr>
              <a:t>13</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D8E0263-CCAC-4827-A1FC-7AA45D472801}" type="datetimeFigureOut">
              <a:rPr lang="fr-FR" smtClean="0"/>
              <a:t>23/10/2014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590342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8E0263-CCAC-4827-A1FC-7AA45D472801}" type="datetimeFigureOut">
              <a:rPr lang="fr-FR" smtClean="0"/>
              <a:t>23/10/2014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242149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D8E0263-CCAC-4827-A1FC-7AA45D472801}" type="datetimeFigureOut">
              <a:rPr lang="fr-FR" smtClean="0"/>
              <a:t>23/10/2014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3102341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D8E0263-CCAC-4827-A1FC-7AA45D472801}" type="datetimeFigureOut">
              <a:rPr lang="fr-FR" smtClean="0"/>
              <a:t>23/10/2014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298573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D8E0263-CCAC-4827-A1FC-7AA45D472801}" type="datetimeFigureOut">
              <a:rPr lang="fr-FR" smtClean="0"/>
              <a:t>23/10/2014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1531078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8E0263-CCAC-4827-A1FC-7AA45D472801}" type="datetimeFigureOut">
              <a:rPr lang="fr-FR" smtClean="0"/>
              <a:t>23/10/2014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3778052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D8E0263-CCAC-4827-A1FC-7AA45D472801}" type="datetimeFigureOut">
              <a:rPr lang="fr-FR" smtClean="0"/>
              <a:t>23/10/2014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3106239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D8E0263-CCAC-4827-A1FC-7AA45D472801}" type="datetimeFigureOut">
              <a:rPr lang="fr-FR" smtClean="0"/>
              <a:t>23/10/2014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619303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D8E0263-CCAC-4827-A1FC-7AA45D472801}" type="datetimeFigureOut">
              <a:rPr lang="fr-FR" smtClean="0"/>
              <a:t>23/10/2014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524425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8E0263-CCAC-4827-A1FC-7AA45D472801}" type="datetimeFigureOut">
              <a:rPr lang="fr-FR" smtClean="0"/>
              <a:t>23/10/2014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1864041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8E0263-CCAC-4827-A1FC-7AA45D472801}" type="datetimeFigureOut">
              <a:rPr lang="fr-FR" smtClean="0"/>
              <a:t>23/10/2014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5A3B5C-9742-49A6-9041-1E31329D054E}" type="slidenum">
              <a:rPr lang="fr-FR" smtClean="0"/>
              <a:t>‹N°›</a:t>
            </a:fld>
            <a:endParaRPr lang="fr-FR"/>
          </a:p>
        </p:txBody>
      </p:sp>
    </p:spTree>
    <p:extLst>
      <p:ext uri="{BB962C8B-B14F-4D97-AF65-F5344CB8AC3E}">
        <p14:creationId xmlns:p14="http://schemas.microsoft.com/office/powerpoint/2010/main" val="2800777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C77D3F5D-F13E-4EE0-8D3B-24B42B32783D}"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B9BC29B9-BC5F-4DD1-97B1-D515A855B6E6}"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786393143"/>
      </p:ext>
    </p:extLst>
  </p:cSld>
  <p:clrMapOvr>
    <a:masterClrMapping/>
  </p:clrMapOvr>
  <p:transition spd="med">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F8CD536-4424-404A-827C-F9EF909071F0}"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FDEE7CA4-88CE-40DE-9D79-D55259450466}"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519337631"/>
      </p:ext>
    </p:extLst>
  </p:cSld>
  <p:clrMapOvr>
    <a:masterClrMapping/>
  </p:clrMapOvr>
  <p:transition spd="med">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7403D0F-08CC-4FFF-89E4-0EAC0F270927}"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6C38ED2E-2CFC-4790-A3B0-7B17B8609C8D}"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48429139"/>
      </p:ext>
    </p:extLst>
  </p:cSld>
  <p:clrMapOvr>
    <a:masterClrMapping/>
  </p:clrMapOvr>
  <p:transition spd="med">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8A02AA02-4159-4AA0-8B4D-F646D7189EE2}"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5160EC1E-CA55-4366-AFF8-9476ABF24300}"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67360009"/>
      </p:ext>
    </p:extLst>
  </p:cSld>
  <p:clrMapOvr>
    <a:masterClrMapping/>
  </p:clrMapOvr>
  <p:transition spd="med">
    <p:fade thruBlk="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EA04519C-08F9-4837-9AB6-83F13AF8BA13}" type="datetimeFigureOut">
              <a:rPr lang="fr-FR">
                <a:solidFill>
                  <a:prstClr val="black">
                    <a:tint val="75000"/>
                  </a:prstClr>
                </a:solidFill>
              </a:rPr>
              <a:pPr>
                <a:defRPr/>
              </a:pPr>
              <a:t>23/10/2014</a:t>
            </a:fld>
            <a:endParaRPr lang="fr-FR">
              <a:solidFill>
                <a:prstClr val="black">
                  <a:tint val="75000"/>
                </a:prstClr>
              </a:solidFill>
            </a:endParaRPr>
          </a:p>
        </p:txBody>
      </p:sp>
      <p:sp>
        <p:nvSpPr>
          <p:cNvPr id="8"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9" name="Espace réservé du numéro de diapositive 5"/>
          <p:cNvSpPr>
            <a:spLocks noGrp="1"/>
          </p:cNvSpPr>
          <p:nvPr>
            <p:ph type="sldNum" sz="quarter" idx="12"/>
          </p:nvPr>
        </p:nvSpPr>
        <p:spPr/>
        <p:txBody>
          <a:bodyPr/>
          <a:lstStyle>
            <a:lvl1pPr>
              <a:defRPr/>
            </a:lvl1pPr>
          </a:lstStyle>
          <a:p>
            <a:pPr>
              <a:defRPr/>
            </a:pPr>
            <a:fld id="{A02ED0EF-77D0-4356-90AA-A9DE972E2112}"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563802178"/>
      </p:ext>
    </p:extLst>
  </p:cSld>
  <p:clrMapOvr>
    <a:masterClrMapping/>
  </p:clrMapOvr>
  <p:transition spd="med">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ACD568BD-D6FE-491A-B9E2-9887E92315F5}" type="datetimeFigureOut">
              <a:rPr lang="fr-FR">
                <a:solidFill>
                  <a:prstClr val="black">
                    <a:tint val="75000"/>
                  </a:prstClr>
                </a:solidFill>
              </a:rPr>
              <a:pPr>
                <a:defRPr/>
              </a:pPr>
              <a:t>23/10/2014</a:t>
            </a:fld>
            <a:endParaRPr lang="fr-FR">
              <a:solidFill>
                <a:prstClr val="black">
                  <a:tint val="75000"/>
                </a:prstClr>
              </a:solidFill>
            </a:endParaRPr>
          </a:p>
        </p:txBody>
      </p:sp>
      <p:sp>
        <p:nvSpPr>
          <p:cNvPr id="4"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5" name="Espace réservé du numéro de diapositive 5"/>
          <p:cNvSpPr>
            <a:spLocks noGrp="1"/>
          </p:cNvSpPr>
          <p:nvPr>
            <p:ph type="sldNum" sz="quarter" idx="12"/>
          </p:nvPr>
        </p:nvSpPr>
        <p:spPr/>
        <p:txBody>
          <a:bodyPr/>
          <a:lstStyle>
            <a:lvl1pPr>
              <a:defRPr/>
            </a:lvl1pPr>
          </a:lstStyle>
          <a:p>
            <a:pPr>
              <a:defRPr/>
            </a:pPr>
            <a:fld id="{B807E3F9-7476-4683-89A6-BE94A2A6F01E}"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306807553"/>
      </p:ext>
    </p:extLst>
  </p:cSld>
  <p:clrMapOvr>
    <a:masterClrMapping/>
  </p:clrMapOvr>
  <p:transition spd="med">
    <p:fade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B1F84DA-3EEC-42A1-9DCD-A8D9F008B5E5}" type="datetimeFigureOut">
              <a:rPr lang="fr-FR">
                <a:solidFill>
                  <a:prstClr val="black">
                    <a:tint val="75000"/>
                  </a:prstClr>
                </a:solidFill>
              </a:rPr>
              <a:pPr>
                <a:defRPr/>
              </a:pPr>
              <a:t>23/10/2014</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553AD664-DEC1-4145-91CC-75DCCF669A5D}"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626079147"/>
      </p:ext>
    </p:extLst>
  </p:cSld>
  <p:clrMapOvr>
    <a:masterClrMapping/>
  </p:clrMapOvr>
  <p:transition spd="med">
    <p:fade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0F1F01B-EA13-49C0-BFD6-0B0A8C65D61D}"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329D34E5-0D56-42FB-A44A-EABE7C2A14AC}"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843563547"/>
      </p:ext>
    </p:extLst>
  </p:cSld>
  <p:clrMapOvr>
    <a:masterClrMapping/>
  </p:clrMapOvr>
  <p:transition spd="med">
    <p:fade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D7DED372-091F-4544-BDD0-134E80CD75EC}"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1796C5C1-5C1E-473C-959F-EB597391DCDB}"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4272570359"/>
      </p:ext>
    </p:extLst>
  </p:cSld>
  <p:clrMapOvr>
    <a:masterClrMapping/>
  </p:clrMapOvr>
  <p:transition spd="med">
    <p:fade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6F85BF7C-0F74-4545-9DEF-B4F034BCBF1E}"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BAC9508B-AA96-4EFE-B88B-14D55056C665}"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396752194"/>
      </p:ext>
    </p:extLst>
  </p:cSld>
  <p:clrMapOvr>
    <a:masterClrMapping/>
  </p:clrMapOvr>
  <p:transition spd="med">
    <p:fade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1585B0E-6BC1-463E-9E32-1E5D06C285AF}"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04B0A9F8-84C4-4C0D-B6A5-E74170A57D37}"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581232453"/>
      </p:ext>
    </p:extLst>
  </p:cSld>
  <p:clrMapOvr>
    <a:masterClrMapping/>
  </p:clrMapOvr>
  <p:transition spd="med">
    <p:fade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C77D3F5D-F13E-4EE0-8D3B-24B42B32783D}"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B9BC29B9-BC5F-4DD1-97B1-D515A855B6E6}"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566538791"/>
      </p:ext>
    </p:extLst>
  </p:cSld>
  <p:clrMapOvr>
    <a:masterClrMapping/>
  </p:clrMapOvr>
  <p:transition spd="med">
    <p:fade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F8CD536-4424-404A-827C-F9EF909071F0}"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FDEE7CA4-88CE-40DE-9D79-D55259450466}"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141932987"/>
      </p:ext>
    </p:extLst>
  </p:cSld>
  <p:clrMapOvr>
    <a:masterClrMapping/>
  </p:clrMapOvr>
  <p:transition spd="med">
    <p:fade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7403D0F-08CC-4FFF-89E4-0EAC0F270927}"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6C38ED2E-2CFC-4790-A3B0-7B17B8609C8D}"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68371733"/>
      </p:ext>
    </p:extLst>
  </p:cSld>
  <p:clrMapOvr>
    <a:masterClrMapping/>
  </p:clrMapOvr>
  <p:transition spd="med">
    <p:fade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8A02AA02-4159-4AA0-8B4D-F646D7189EE2}"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5160EC1E-CA55-4366-AFF8-9476ABF24300}"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60876341"/>
      </p:ext>
    </p:extLst>
  </p:cSld>
  <p:clrMapOvr>
    <a:masterClrMapping/>
  </p:clrMapOvr>
  <p:transition spd="med">
    <p:fade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EA04519C-08F9-4837-9AB6-83F13AF8BA13}" type="datetimeFigureOut">
              <a:rPr lang="fr-FR">
                <a:solidFill>
                  <a:prstClr val="black">
                    <a:tint val="75000"/>
                  </a:prstClr>
                </a:solidFill>
              </a:rPr>
              <a:pPr>
                <a:defRPr/>
              </a:pPr>
              <a:t>23/10/2014</a:t>
            </a:fld>
            <a:endParaRPr lang="fr-FR">
              <a:solidFill>
                <a:prstClr val="black">
                  <a:tint val="75000"/>
                </a:prstClr>
              </a:solidFill>
            </a:endParaRPr>
          </a:p>
        </p:txBody>
      </p:sp>
      <p:sp>
        <p:nvSpPr>
          <p:cNvPr id="8"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9" name="Espace réservé du numéro de diapositive 5"/>
          <p:cNvSpPr>
            <a:spLocks noGrp="1"/>
          </p:cNvSpPr>
          <p:nvPr>
            <p:ph type="sldNum" sz="quarter" idx="12"/>
          </p:nvPr>
        </p:nvSpPr>
        <p:spPr/>
        <p:txBody>
          <a:bodyPr/>
          <a:lstStyle>
            <a:lvl1pPr>
              <a:defRPr/>
            </a:lvl1pPr>
          </a:lstStyle>
          <a:p>
            <a:pPr>
              <a:defRPr/>
            </a:pPr>
            <a:fld id="{A02ED0EF-77D0-4356-90AA-A9DE972E2112}"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666286172"/>
      </p:ext>
    </p:extLst>
  </p:cSld>
  <p:clrMapOvr>
    <a:masterClrMapping/>
  </p:clrMapOvr>
  <p:transition spd="med">
    <p:fade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ACD568BD-D6FE-491A-B9E2-9887E92315F5}" type="datetimeFigureOut">
              <a:rPr lang="fr-FR">
                <a:solidFill>
                  <a:prstClr val="black">
                    <a:tint val="75000"/>
                  </a:prstClr>
                </a:solidFill>
              </a:rPr>
              <a:pPr>
                <a:defRPr/>
              </a:pPr>
              <a:t>23/10/2014</a:t>
            </a:fld>
            <a:endParaRPr lang="fr-FR">
              <a:solidFill>
                <a:prstClr val="black">
                  <a:tint val="75000"/>
                </a:prstClr>
              </a:solidFill>
            </a:endParaRPr>
          </a:p>
        </p:txBody>
      </p:sp>
      <p:sp>
        <p:nvSpPr>
          <p:cNvPr id="4"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5" name="Espace réservé du numéro de diapositive 5"/>
          <p:cNvSpPr>
            <a:spLocks noGrp="1"/>
          </p:cNvSpPr>
          <p:nvPr>
            <p:ph type="sldNum" sz="quarter" idx="12"/>
          </p:nvPr>
        </p:nvSpPr>
        <p:spPr/>
        <p:txBody>
          <a:bodyPr/>
          <a:lstStyle>
            <a:lvl1pPr>
              <a:defRPr/>
            </a:lvl1pPr>
          </a:lstStyle>
          <a:p>
            <a:pPr>
              <a:defRPr/>
            </a:pPr>
            <a:fld id="{B807E3F9-7476-4683-89A6-BE94A2A6F01E}"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929295994"/>
      </p:ext>
    </p:extLst>
  </p:cSld>
  <p:clrMapOvr>
    <a:masterClrMapping/>
  </p:clrMapOvr>
  <p:transition spd="med">
    <p:fade thruBlk="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B1F84DA-3EEC-42A1-9DCD-A8D9F008B5E5}" type="datetimeFigureOut">
              <a:rPr lang="fr-FR">
                <a:solidFill>
                  <a:prstClr val="black">
                    <a:tint val="75000"/>
                  </a:prstClr>
                </a:solidFill>
              </a:rPr>
              <a:pPr>
                <a:defRPr/>
              </a:pPr>
              <a:t>23/10/2014</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553AD664-DEC1-4145-91CC-75DCCF669A5D}"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362836370"/>
      </p:ext>
    </p:extLst>
  </p:cSld>
  <p:clrMapOvr>
    <a:masterClrMapping/>
  </p:clrMapOvr>
  <p:transition spd="med">
    <p:fade thruBlk="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0F1F01B-EA13-49C0-BFD6-0B0A8C65D61D}"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329D34E5-0D56-42FB-A44A-EABE7C2A14AC}"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121919783"/>
      </p:ext>
    </p:extLst>
  </p:cSld>
  <p:clrMapOvr>
    <a:masterClrMapping/>
  </p:clrMapOvr>
  <p:transition spd="med">
    <p:fade thruBlk="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D7DED372-091F-4544-BDD0-134E80CD75EC}"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1796C5C1-5C1E-473C-959F-EB597391DCDB}"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934755975"/>
      </p:ext>
    </p:extLst>
  </p:cSld>
  <p:clrMapOvr>
    <a:masterClrMapping/>
  </p:clrMapOvr>
  <p:transition spd="med">
    <p:fade thruBlk="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6F85BF7C-0F74-4545-9DEF-B4F034BCBF1E}"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BAC9508B-AA96-4EFE-B88B-14D55056C665}"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443961379"/>
      </p:ext>
    </p:extLst>
  </p:cSld>
  <p:clrMapOvr>
    <a:masterClrMapping/>
  </p:clrMapOvr>
  <p:transition spd="med">
    <p:fade thruBlk="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1585B0E-6BC1-463E-9E32-1E5D06C285AF}"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04B0A9F8-84C4-4C0D-B6A5-E74170A57D37}"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349714178"/>
      </p:ext>
    </p:extLst>
  </p:cSld>
  <p:clrMapOvr>
    <a:masterClrMapping/>
  </p:clrMapOvr>
  <p:transition spd="med">
    <p:fade thruBlk="1"/>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C77D3F5D-F13E-4EE0-8D3B-24B42B32783D}"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B9BC29B9-BC5F-4DD1-97B1-D515A855B6E6}"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184600498"/>
      </p:ext>
    </p:extLst>
  </p:cSld>
  <p:clrMapOvr>
    <a:masterClrMapping/>
  </p:clrMapOvr>
  <p:transition spd="med">
    <p:fade thruBlk="1"/>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F8CD536-4424-404A-827C-F9EF909071F0}"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FDEE7CA4-88CE-40DE-9D79-D55259450466}"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725875211"/>
      </p:ext>
    </p:extLst>
  </p:cSld>
  <p:clrMapOvr>
    <a:masterClrMapping/>
  </p:clrMapOvr>
  <p:transition spd="med">
    <p:fade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7403D0F-08CC-4FFF-89E4-0EAC0F270927}"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6C38ED2E-2CFC-4790-A3B0-7B17B8609C8D}"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816260604"/>
      </p:ext>
    </p:extLst>
  </p:cSld>
  <p:clrMapOvr>
    <a:masterClrMapping/>
  </p:clrMapOvr>
  <p:transition spd="med">
    <p:fade thruBlk="1"/>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8A02AA02-4159-4AA0-8B4D-F646D7189EE2}"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5160EC1E-CA55-4366-AFF8-9476ABF24300}"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088264232"/>
      </p:ext>
    </p:extLst>
  </p:cSld>
  <p:clrMapOvr>
    <a:masterClrMapping/>
  </p:clrMapOvr>
  <p:transition spd="med">
    <p:fade thruBlk="1"/>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EA04519C-08F9-4837-9AB6-83F13AF8BA13}" type="datetimeFigureOut">
              <a:rPr lang="fr-FR">
                <a:solidFill>
                  <a:prstClr val="black">
                    <a:tint val="75000"/>
                  </a:prstClr>
                </a:solidFill>
              </a:rPr>
              <a:pPr>
                <a:defRPr/>
              </a:pPr>
              <a:t>23/10/2014</a:t>
            </a:fld>
            <a:endParaRPr lang="fr-FR">
              <a:solidFill>
                <a:prstClr val="black">
                  <a:tint val="75000"/>
                </a:prstClr>
              </a:solidFill>
            </a:endParaRPr>
          </a:p>
        </p:txBody>
      </p:sp>
      <p:sp>
        <p:nvSpPr>
          <p:cNvPr id="8"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9" name="Espace réservé du numéro de diapositive 5"/>
          <p:cNvSpPr>
            <a:spLocks noGrp="1"/>
          </p:cNvSpPr>
          <p:nvPr>
            <p:ph type="sldNum" sz="quarter" idx="12"/>
          </p:nvPr>
        </p:nvSpPr>
        <p:spPr/>
        <p:txBody>
          <a:bodyPr/>
          <a:lstStyle>
            <a:lvl1pPr>
              <a:defRPr/>
            </a:lvl1pPr>
          </a:lstStyle>
          <a:p>
            <a:pPr>
              <a:defRPr/>
            </a:pPr>
            <a:fld id="{A02ED0EF-77D0-4356-90AA-A9DE972E2112}"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066636529"/>
      </p:ext>
    </p:extLst>
  </p:cSld>
  <p:clrMapOvr>
    <a:masterClrMapping/>
  </p:clrMapOvr>
  <p:transition spd="med">
    <p:fade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ACD568BD-D6FE-491A-B9E2-9887E92315F5}" type="datetimeFigureOut">
              <a:rPr lang="fr-FR">
                <a:solidFill>
                  <a:prstClr val="black">
                    <a:tint val="75000"/>
                  </a:prstClr>
                </a:solidFill>
              </a:rPr>
              <a:pPr>
                <a:defRPr/>
              </a:pPr>
              <a:t>23/10/2014</a:t>
            </a:fld>
            <a:endParaRPr lang="fr-FR">
              <a:solidFill>
                <a:prstClr val="black">
                  <a:tint val="75000"/>
                </a:prstClr>
              </a:solidFill>
            </a:endParaRPr>
          </a:p>
        </p:txBody>
      </p:sp>
      <p:sp>
        <p:nvSpPr>
          <p:cNvPr id="4"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5" name="Espace réservé du numéro de diapositive 5"/>
          <p:cNvSpPr>
            <a:spLocks noGrp="1"/>
          </p:cNvSpPr>
          <p:nvPr>
            <p:ph type="sldNum" sz="quarter" idx="12"/>
          </p:nvPr>
        </p:nvSpPr>
        <p:spPr/>
        <p:txBody>
          <a:bodyPr/>
          <a:lstStyle>
            <a:lvl1pPr>
              <a:defRPr/>
            </a:lvl1pPr>
          </a:lstStyle>
          <a:p>
            <a:pPr>
              <a:defRPr/>
            </a:pPr>
            <a:fld id="{B807E3F9-7476-4683-89A6-BE94A2A6F01E}"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040579161"/>
      </p:ext>
    </p:extLst>
  </p:cSld>
  <p:clrMapOvr>
    <a:masterClrMapping/>
  </p:clrMapOvr>
  <p:transition spd="med">
    <p:fade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B1F84DA-3EEC-42A1-9DCD-A8D9F008B5E5}" type="datetimeFigureOut">
              <a:rPr lang="fr-FR">
                <a:solidFill>
                  <a:prstClr val="black">
                    <a:tint val="75000"/>
                  </a:prstClr>
                </a:solidFill>
              </a:rPr>
              <a:pPr>
                <a:defRPr/>
              </a:pPr>
              <a:t>23/10/2014</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553AD664-DEC1-4145-91CC-75DCCF669A5D}"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791586983"/>
      </p:ext>
    </p:extLst>
  </p:cSld>
  <p:clrMapOvr>
    <a:masterClrMapping/>
  </p:clrMapOvr>
  <p:transition spd="med">
    <p:fade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0F1F01B-EA13-49C0-BFD6-0B0A8C65D61D}"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329D34E5-0D56-42FB-A44A-EABE7C2A14AC}"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056655515"/>
      </p:ext>
    </p:extLst>
  </p:cSld>
  <p:clrMapOvr>
    <a:masterClrMapping/>
  </p:clrMapOvr>
  <p:transition spd="med">
    <p:fade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D7DED372-091F-4544-BDD0-134E80CD75EC}"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1796C5C1-5C1E-473C-959F-EB597391DCDB}"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71363083"/>
      </p:ext>
    </p:extLst>
  </p:cSld>
  <p:clrMapOvr>
    <a:masterClrMapping/>
  </p:clrMapOvr>
  <p:transition spd="med">
    <p:fade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6F85BF7C-0F74-4545-9DEF-B4F034BCBF1E}"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BAC9508B-AA96-4EFE-B88B-14D55056C665}"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4126903534"/>
      </p:ext>
    </p:extLst>
  </p:cSld>
  <p:clrMapOvr>
    <a:masterClrMapping/>
  </p:clrMapOvr>
  <p:transition spd="med">
    <p:fade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1585B0E-6BC1-463E-9E32-1E5D06C285AF}"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04B0A9F8-84C4-4C0D-B6A5-E74170A57D37}"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367417314"/>
      </p:ext>
    </p:extLst>
  </p:cSld>
  <p:clrMapOvr>
    <a:masterClrMapping/>
  </p:clrMapOvr>
  <p:transition spd="med">
    <p:fade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C8480C9B-B828-4601-B129-25EAD907E51C}"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D622E131-AF02-41DC-9C6D-45F99E91E083}"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7453694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172DEC81-3DF8-44A1-9BC5-20F2E0B15547}"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CA11C674-2D1F-4E47-972A-3E5E9C2D8A85}"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302537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6156CF1B-5619-4706-83CE-6E89BF251303}"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37A5BE7B-BADF-4068-BEDB-098BBAF68261}"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423667040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3D3D2E1F-9318-4510-9BE5-4DB2E333BC50}"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44EA4321-233F-41CB-8CE8-4790286AE125}"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5984669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E7E4D8E3-1C6E-4F38-A04E-6B3D7EA99B7E}" type="datetimeFigureOut">
              <a:rPr lang="fr-FR">
                <a:solidFill>
                  <a:prstClr val="black">
                    <a:tint val="75000"/>
                  </a:prstClr>
                </a:solidFill>
              </a:rPr>
              <a:pPr>
                <a:defRPr/>
              </a:pPr>
              <a:t>23/10/2014</a:t>
            </a:fld>
            <a:endParaRPr lang="fr-FR">
              <a:solidFill>
                <a:prstClr val="black">
                  <a:tint val="75000"/>
                </a:prstClr>
              </a:solidFill>
            </a:endParaRPr>
          </a:p>
        </p:txBody>
      </p:sp>
      <p:sp>
        <p:nvSpPr>
          <p:cNvPr id="8"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9" name="Espace réservé du numéro de diapositive 5"/>
          <p:cNvSpPr>
            <a:spLocks noGrp="1"/>
          </p:cNvSpPr>
          <p:nvPr>
            <p:ph type="sldNum" sz="quarter" idx="12"/>
          </p:nvPr>
        </p:nvSpPr>
        <p:spPr/>
        <p:txBody>
          <a:bodyPr/>
          <a:lstStyle>
            <a:lvl1pPr>
              <a:defRPr/>
            </a:lvl1pPr>
          </a:lstStyle>
          <a:p>
            <a:pPr>
              <a:defRPr/>
            </a:pPr>
            <a:fld id="{7E79110E-11E8-41B3-B9E3-19E8702137F8}"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4365044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A2C9B4F6-9F64-44B6-BF85-4D3B6FF7A1AD}" type="datetimeFigureOut">
              <a:rPr lang="fr-FR">
                <a:solidFill>
                  <a:prstClr val="black">
                    <a:tint val="75000"/>
                  </a:prstClr>
                </a:solidFill>
              </a:rPr>
              <a:pPr>
                <a:defRPr/>
              </a:pPr>
              <a:t>23/10/2014</a:t>
            </a:fld>
            <a:endParaRPr lang="fr-FR">
              <a:solidFill>
                <a:prstClr val="black">
                  <a:tint val="75000"/>
                </a:prstClr>
              </a:solidFill>
            </a:endParaRPr>
          </a:p>
        </p:txBody>
      </p:sp>
      <p:sp>
        <p:nvSpPr>
          <p:cNvPr id="4"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5" name="Espace réservé du numéro de diapositive 5"/>
          <p:cNvSpPr>
            <a:spLocks noGrp="1"/>
          </p:cNvSpPr>
          <p:nvPr>
            <p:ph type="sldNum" sz="quarter" idx="12"/>
          </p:nvPr>
        </p:nvSpPr>
        <p:spPr/>
        <p:txBody>
          <a:bodyPr/>
          <a:lstStyle>
            <a:lvl1pPr>
              <a:defRPr/>
            </a:lvl1pPr>
          </a:lstStyle>
          <a:p>
            <a:pPr>
              <a:defRPr/>
            </a:pPr>
            <a:fld id="{C9B6A0B3-824C-4C82-A4EC-D04190ACD1D2}"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63059171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B7DBF0FD-0E8F-475C-A723-5126A35A416E}" type="datetimeFigureOut">
              <a:rPr lang="fr-FR">
                <a:solidFill>
                  <a:prstClr val="black">
                    <a:tint val="75000"/>
                  </a:prstClr>
                </a:solidFill>
              </a:rPr>
              <a:pPr>
                <a:defRPr/>
              </a:pPr>
              <a:t>23/10/2014</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B84BFB2B-6F32-447E-A0AA-FC9B44F07D5C}"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9980948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B90B3AC6-9E41-4C5C-AEDA-079FB2CCDF2B}"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96BCD06B-74C2-45DF-8169-5D7FA5CD7572}"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2166298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C785BEA4-D818-44BC-897E-335141003F2C}" type="datetimeFigureOut">
              <a:rPr lang="fr-FR">
                <a:solidFill>
                  <a:prstClr val="black">
                    <a:tint val="75000"/>
                  </a:prstClr>
                </a:solidFill>
              </a:rPr>
              <a:pPr>
                <a:defRPr/>
              </a:pPr>
              <a:t>23/10/2014</a:t>
            </a:fld>
            <a:endParaRPr lang="fr-FR">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32D16DC7-A2FB-4B29-ABD2-A67E22290B85}"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40851033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E3077518-0444-431D-B2DA-ED8D41E06AF6}"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6E6CD91B-4500-4D82-8E78-E81ADD47F8DF}"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19981217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0DD777C1-6AC0-4CB1-96A9-6EDE74501075}"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7642E1A3-8707-4C8C-B9E8-C05F8DA8DA60}"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538853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8E0263-CCAC-4827-A1FC-7AA45D472801}" type="datetimeFigureOut">
              <a:rPr lang="fr-FR" smtClean="0"/>
              <a:t>23/10/2014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5A3B5C-9742-49A6-9041-1E31329D054E}" type="slidenum">
              <a:rPr lang="fr-FR" smtClean="0"/>
              <a:t>‹N°›</a:t>
            </a:fld>
            <a:endParaRPr lang="fr-FR"/>
          </a:p>
        </p:txBody>
      </p:sp>
    </p:spTree>
    <p:extLst>
      <p:ext uri="{BB962C8B-B14F-4D97-AF65-F5344CB8AC3E}">
        <p14:creationId xmlns:p14="http://schemas.microsoft.com/office/powerpoint/2010/main" val="165183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fontAlgn="base">
              <a:spcBef>
                <a:spcPct val="0"/>
              </a:spcBef>
              <a:spcAft>
                <a:spcPct val="0"/>
              </a:spcAft>
              <a:defRPr/>
            </a:pPr>
            <a:fld id="{D91CE38A-0095-4AEF-9268-DCE435F9F171}" type="datetimeFigureOut">
              <a:rPr lang="fr-FR">
                <a:solidFill>
                  <a:prstClr val="black">
                    <a:tint val="75000"/>
                  </a:prstClr>
                </a:solidFill>
              </a:rPr>
              <a:pPr fontAlgn="base">
                <a:spcBef>
                  <a:spcPct val="0"/>
                </a:spcBef>
                <a:spcAft>
                  <a:spcPct val="0"/>
                </a:spcAft>
                <a:defRPr/>
              </a:pPr>
              <a:t>23/10/2014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fontAlgn="base">
              <a:spcBef>
                <a:spcPct val="0"/>
              </a:spcBef>
              <a:spcAft>
                <a:spcPct val="0"/>
              </a:spcAft>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fontAlgn="base">
              <a:spcBef>
                <a:spcPct val="0"/>
              </a:spcBef>
              <a:spcAft>
                <a:spcPct val="0"/>
              </a:spcAft>
              <a:defRPr/>
            </a:pPr>
            <a:fld id="{8DA27316-6866-4987-8758-A53FDFA977E0}" type="slidenum">
              <a:rPr lang="fr-FR">
                <a:solidFill>
                  <a:prstClr val="black">
                    <a:tint val="75000"/>
                  </a:prstClr>
                </a:solidFill>
              </a:rPr>
              <a:pPr fontAlgn="base">
                <a:spcBef>
                  <a:spcPct val="0"/>
                </a:spcBef>
                <a:spcAft>
                  <a:spcPct val="0"/>
                </a:spcAft>
                <a:defRPr/>
              </a:pPr>
              <a:t>‹N°›</a:t>
            </a:fld>
            <a:endParaRPr lang="fr-FR">
              <a:solidFill>
                <a:prstClr val="black">
                  <a:tint val="75000"/>
                </a:prstClr>
              </a:solidFill>
            </a:endParaRPr>
          </a:p>
        </p:txBody>
      </p:sp>
    </p:spTree>
    <p:extLst>
      <p:ext uri="{BB962C8B-B14F-4D97-AF65-F5344CB8AC3E}">
        <p14:creationId xmlns:p14="http://schemas.microsoft.com/office/powerpoint/2010/main" val="2258981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fade thruBlk="1"/>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fontAlgn="base">
              <a:spcBef>
                <a:spcPct val="0"/>
              </a:spcBef>
              <a:spcAft>
                <a:spcPct val="0"/>
              </a:spcAft>
              <a:defRPr/>
            </a:pPr>
            <a:fld id="{D91CE38A-0095-4AEF-9268-DCE435F9F171}" type="datetimeFigureOut">
              <a:rPr lang="fr-FR">
                <a:solidFill>
                  <a:prstClr val="black">
                    <a:tint val="75000"/>
                  </a:prstClr>
                </a:solidFill>
              </a:rPr>
              <a:pPr fontAlgn="base">
                <a:spcBef>
                  <a:spcPct val="0"/>
                </a:spcBef>
                <a:spcAft>
                  <a:spcPct val="0"/>
                </a:spcAft>
                <a:defRPr/>
              </a:pPr>
              <a:t>23/10/2014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fontAlgn="base">
              <a:spcBef>
                <a:spcPct val="0"/>
              </a:spcBef>
              <a:spcAft>
                <a:spcPct val="0"/>
              </a:spcAft>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fontAlgn="base">
              <a:spcBef>
                <a:spcPct val="0"/>
              </a:spcBef>
              <a:spcAft>
                <a:spcPct val="0"/>
              </a:spcAft>
              <a:defRPr/>
            </a:pPr>
            <a:fld id="{8DA27316-6866-4987-8758-A53FDFA977E0}" type="slidenum">
              <a:rPr lang="fr-FR">
                <a:solidFill>
                  <a:prstClr val="black">
                    <a:tint val="75000"/>
                  </a:prstClr>
                </a:solidFill>
              </a:rPr>
              <a:pPr fontAlgn="base">
                <a:spcBef>
                  <a:spcPct val="0"/>
                </a:spcBef>
                <a:spcAft>
                  <a:spcPct val="0"/>
                </a:spcAft>
                <a:defRPr/>
              </a:pPr>
              <a:t>‹N°›</a:t>
            </a:fld>
            <a:endParaRPr lang="fr-FR">
              <a:solidFill>
                <a:prstClr val="black">
                  <a:tint val="75000"/>
                </a:prstClr>
              </a:solidFill>
            </a:endParaRPr>
          </a:p>
        </p:txBody>
      </p:sp>
    </p:spTree>
    <p:extLst>
      <p:ext uri="{BB962C8B-B14F-4D97-AF65-F5344CB8AC3E}">
        <p14:creationId xmlns:p14="http://schemas.microsoft.com/office/powerpoint/2010/main" val="33877425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fade thruBlk="1"/>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fontAlgn="base">
              <a:spcBef>
                <a:spcPct val="0"/>
              </a:spcBef>
              <a:spcAft>
                <a:spcPct val="0"/>
              </a:spcAft>
              <a:defRPr/>
            </a:pPr>
            <a:fld id="{D91CE38A-0095-4AEF-9268-DCE435F9F171}" type="datetimeFigureOut">
              <a:rPr lang="fr-FR">
                <a:solidFill>
                  <a:prstClr val="black">
                    <a:tint val="75000"/>
                  </a:prstClr>
                </a:solidFill>
              </a:rPr>
              <a:pPr fontAlgn="base">
                <a:spcBef>
                  <a:spcPct val="0"/>
                </a:spcBef>
                <a:spcAft>
                  <a:spcPct val="0"/>
                </a:spcAft>
                <a:defRPr/>
              </a:pPr>
              <a:t>23/10/2014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fontAlgn="base">
              <a:spcBef>
                <a:spcPct val="0"/>
              </a:spcBef>
              <a:spcAft>
                <a:spcPct val="0"/>
              </a:spcAft>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fontAlgn="base">
              <a:spcBef>
                <a:spcPct val="0"/>
              </a:spcBef>
              <a:spcAft>
                <a:spcPct val="0"/>
              </a:spcAft>
              <a:defRPr/>
            </a:pPr>
            <a:fld id="{8DA27316-6866-4987-8758-A53FDFA977E0}" type="slidenum">
              <a:rPr lang="fr-FR">
                <a:solidFill>
                  <a:prstClr val="black">
                    <a:tint val="75000"/>
                  </a:prstClr>
                </a:solidFill>
              </a:rPr>
              <a:pPr fontAlgn="base">
                <a:spcBef>
                  <a:spcPct val="0"/>
                </a:spcBef>
                <a:spcAft>
                  <a:spcPct val="0"/>
                </a:spcAft>
                <a:defRPr/>
              </a:pPr>
              <a:t>‹N°›</a:t>
            </a:fld>
            <a:endParaRPr lang="fr-FR">
              <a:solidFill>
                <a:prstClr val="black">
                  <a:tint val="75000"/>
                </a:prstClr>
              </a:solidFill>
            </a:endParaRPr>
          </a:p>
        </p:txBody>
      </p:sp>
    </p:spTree>
    <p:extLst>
      <p:ext uri="{BB962C8B-B14F-4D97-AF65-F5344CB8AC3E}">
        <p14:creationId xmlns:p14="http://schemas.microsoft.com/office/powerpoint/2010/main" val="211461741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p:fade thruBlk="1"/>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AC808E53-DBBE-4EF1-9558-704D40F9FCC6}" type="datetimeFigureOut">
              <a:rPr lang="fr-FR">
                <a:solidFill>
                  <a:prstClr val="black">
                    <a:tint val="75000"/>
                  </a:prstClr>
                </a:solidFill>
              </a:rPr>
              <a:pPr>
                <a:defRPr/>
              </a:pPr>
              <a:t>23/10/2014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0D061C88-597F-420B-BC77-53A57AD35DAE}"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29865351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40.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5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TABLE RONDE DES PARTENAIRES</a:t>
            </a:r>
            <a:endParaRPr lang="fr-FR" dirty="0"/>
          </a:p>
        </p:txBody>
      </p:sp>
      <p:sp>
        <p:nvSpPr>
          <p:cNvPr id="3" name="Espace réservé du contenu 2"/>
          <p:cNvSpPr>
            <a:spLocks noGrp="1"/>
          </p:cNvSpPr>
          <p:nvPr>
            <p:ph idx="1"/>
          </p:nvPr>
        </p:nvSpPr>
        <p:spPr/>
        <p:txBody>
          <a:bodyPr>
            <a:noAutofit/>
          </a:bodyPr>
          <a:lstStyle/>
          <a:p>
            <a:pPr marL="0" indent="0" algn="ctr">
              <a:buNone/>
            </a:pPr>
            <a:r>
              <a:rPr lang="fr-FR" sz="2000" b="1" dirty="0"/>
              <a:t>"Des pratiques d'écriture numérique peuvent-elles contribuer </a:t>
            </a:r>
          </a:p>
          <a:p>
            <a:pPr marL="0" indent="0" algn="ctr">
              <a:buNone/>
            </a:pPr>
            <a:r>
              <a:rPr lang="fr-FR" sz="2000" b="1" dirty="0"/>
              <a:t>à lutter contre les inégalités ?"</a:t>
            </a:r>
          </a:p>
          <a:p>
            <a:pPr marL="0" indent="0" algn="ctr">
              <a:buNone/>
            </a:pPr>
            <a:r>
              <a:rPr lang="fr-FR" sz="2000" dirty="0"/>
              <a:t> </a:t>
            </a:r>
          </a:p>
          <a:p>
            <a:pPr marL="0" indent="0" algn="ctr">
              <a:buNone/>
            </a:pPr>
            <a:r>
              <a:rPr lang="fr-FR" sz="2000" dirty="0"/>
              <a:t>animée par</a:t>
            </a:r>
            <a:r>
              <a:rPr lang="fr-FR" sz="2000" b="1" dirty="0"/>
              <a:t> Jean-Michel Le </a:t>
            </a:r>
            <a:r>
              <a:rPr lang="fr-FR" sz="2000" b="1" dirty="0" err="1"/>
              <a:t>Baut</a:t>
            </a:r>
            <a:r>
              <a:rPr lang="fr-FR" sz="2000" b="1" dirty="0"/>
              <a:t>, </a:t>
            </a:r>
          </a:p>
          <a:p>
            <a:pPr marL="0" indent="0" algn="ctr">
              <a:buNone/>
            </a:pPr>
            <a:r>
              <a:rPr lang="fr-FR" sz="2000" dirty="0" smtClean="0"/>
              <a:t>Professeur de français , Brest (Café Pédagogique)</a:t>
            </a:r>
            <a:endParaRPr lang="fr-FR" sz="2000" dirty="0"/>
          </a:p>
          <a:p>
            <a:pPr marL="0" indent="0" algn="ctr">
              <a:buNone/>
            </a:pPr>
            <a:r>
              <a:rPr lang="fr-FR" sz="2000" dirty="0" smtClean="0"/>
              <a:t>avec</a:t>
            </a:r>
            <a:r>
              <a:rPr lang="fr-FR" sz="2000" dirty="0"/>
              <a:t> </a:t>
            </a:r>
            <a:r>
              <a:rPr lang="fr-FR" sz="2000" dirty="0" smtClean="0"/>
              <a:t>:</a:t>
            </a:r>
            <a:r>
              <a:rPr lang="fr-FR" sz="2000" dirty="0"/>
              <a:t/>
            </a:r>
            <a:br>
              <a:rPr lang="fr-FR" sz="2000" dirty="0"/>
            </a:br>
            <a:r>
              <a:rPr lang="fr-FR" sz="2000" b="1" dirty="0"/>
              <a:t>Caroline </a:t>
            </a:r>
            <a:r>
              <a:rPr lang="fr-FR" sz="2000" b="1" dirty="0" err="1"/>
              <a:t>Jouneau</a:t>
            </a:r>
            <a:r>
              <a:rPr lang="fr-FR" sz="2000" b="1" dirty="0"/>
              <a:t>-Sion</a:t>
            </a:r>
          </a:p>
          <a:p>
            <a:pPr marL="0" indent="0" algn="ctr">
              <a:buNone/>
            </a:pPr>
            <a:r>
              <a:rPr lang="en-US" sz="2000" dirty="0" err="1" smtClean="0"/>
              <a:t>Professeure</a:t>
            </a:r>
            <a:r>
              <a:rPr lang="en-US" sz="2000" dirty="0" smtClean="0"/>
              <a:t> </a:t>
            </a:r>
            <a:r>
              <a:rPr lang="en-US" sz="2000" dirty="0" err="1"/>
              <a:t>d'histoire-géographie</a:t>
            </a:r>
            <a:r>
              <a:rPr lang="en-US" sz="2000" dirty="0"/>
              <a:t> </a:t>
            </a:r>
            <a:r>
              <a:rPr lang="en-US" sz="2000" dirty="0" smtClean="0"/>
              <a:t>,</a:t>
            </a:r>
            <a:r>
              <a:rPr lang="en-US" sz="2000" dirty="0"/>
              <a:t> </a:t>
            </a:r>
            <a:r>
              <a:rPr lang="en-US" sz="2000" dirty="0" err="1"/>
              <a:t>Lycée</a:t>
            </a:r>
            <a:r>
              <a:rPr lang="en-US" sz="2000" dirty="0"/>
              <a:t> Germaine </a:t>
            </a:r>
            <a:r>
              <a:rPr lang="en-US" sz="2000" dirty="0" err="1"/>
              <a:t>Tillion</a:t>
            </a:r>
            <a:r>
              <a:rPr lang="en-US" sz="2000" dirty="0"/>
              <a:t> de </a:t>
            </a:r>
            <a:r>
              <a:rPr lang="en-US" sz="2000" dirty="0" smtClean="0"/>
              <a:t>Saint-</a:t>
            </a:r>
            <a:r>
              <a:rPr lang="en-US" sz="2000" dirty="0" err="1" smtClean="0"/>
              <a:t>Bel</a:t>
            </a:r>
            <a:r>
              <a:rPr lang="en-US" sz="2000" dirty="0" smtClean="0"/>
              <a:t> </a:t>
            </a:r>
            <a:r>
              <a:rPr lang="en-US" sz="2000" dirty="0"/>
              <a:t>(CRAP)</a:t>
            </a:r>
            <a:endParaRPr lang="fr-FR" sz="2000" dirty="0"/>
          </a:p>
          <a:p>
            <a:pPr marL="0" indent="0" algn="ctr">
              <a:buNone/>
            </a:pPr>
            <a:r>
              <a:rPr lang="fr-FR" sz="2000" b="1" dirty="0" err="1" smtClean="0"/>
              <a:t>Kadri</a:t>
            </a:r>
            <a:r>
              <a:rPr lang="fr-FR" sz="2000" b="1" dirty="0" smtClean="0"/>
              <a:t> </a:t>
            </a:r>
            <a:r>
              <a:rPr lang="fr-FR" sz="2000" b="1" dirty="0" err="1"/>
              <a:t>Kaldmae</a:t>
            </a:r>
            <a:endParaRPr lang="fr-FR" sz="2000" b="1" dirty="0"/>
          </a:p>
          <a:p>
            <a:pPr marL="0" indent="0" algn="ctr">
              <a:buNone/>
            </a:pPr>
            <a:r>
              <a:rPr lang="fr-FR" sz="2000" dirty="0"/>
              <a:t>Agence des Usages des TICE (CANOPE</a:t>
            </a:r>
            <a:r>
              <a:rPr lang="fr-FR" sz="2000" dirty="0" smtClean="0"/>
              <a:t>)</a:t>
            </a:r>
            <a:r>
              <a:rPr lang="fr-FR" sz="2000" dirty="0"/>
              <a:t/>
            </a:r>
            <a:br>
              <a:rPr lang="fr-FR" sz="2000" dirty="0"/>
            </a:br>
            <a:r>
              <a:rPr lang="fr-FR" sz="2000" b="1" dirty="0"/>
              <a:t>Jean-Paul Meyer</a:t>
            </a:r>
          </a:p>
          <a:p>
            <a:pPr marL="0" indent="0" algn="ctr">
              <a:buNone/>
            </a:pPr>
            <a:r>
              <a:rPr lang="fr-FR" sz="2000" dirty="0"/>
              <a:t>Enseignant-chercheur Université de Strasbourg (CASDEN</a:t>
            </a:r>
            <a:r>
              <a:rPr lang="fr-FR" sz="2000" dirty="0" smtClean="0"/>
              <a:t>)</a:t>
            </a:r>
            <a:r>
              <a:rPr lang="fr-FR" sz="2000" dirty="0"/>
              <a:t/>
            </a:r>
            <a:br>
              <a:rPr lang="fr-FR" sz="2000" dirty="0"/>
            </a:br>
            <a:endParaRPr lang="fr-FR" sz="2000" dirty="0"/>
          </a:p>
        </p:txBody>
      </p:sp>
    </p:spTree>
    <p:extLst>
      <p:ext uri="{BB962C8B-B14F-4D97-AF65-F5344CB8AC3E}">
        <p14:creationId xmlns:p14="http://schemas.microsoft.com/office/powerpoint/2010/main" val="622841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Ecrire avec un pad</a:t>
            </a:r>
            <a:endParaRPr lang="fr-FR" dirty="0"/>
          </a:p>
        </p:txBody>
      </p:sp>
      <p:sp>
        <p:nvSpPr>
          <p:cNvPr id="3" name="Espace réservé du contenu 2"/>
          <p:cNvSpPr>
            <a:spLocks noGrp="1"/>
          </p:cNvSpPr>
          <p:nvPr>
            <p:ph idx="1"/>
          </p:nvPr>
        </p:nvSpPr>
        <p:spPr/>
        <p:txBody>
          <a:bodyPr/>
          <a:lstStyle/>
          <a:p>
            <a:endParaRPr lang="fr-FR"/>
          </a:p>
        </p:txBody>
      </p:sp>
      <p:pic>
        <p:nvPicPr>
          <p:cNvPr id="1026" name="Picture 2" descr="http://ecriturenumligue2013.files.wordpress.com/2013/04/fireshot-screen-capture-162-ecriturenumfal2013-i-framapad-lite-lite_framapad_org_p_ecriturenumfal2013800.png?w=584&amp;h=6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772816"/>
            <a:ext cx="3505200" cy="3790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3902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HENRI MICHAUX</a:t>
            </a:r>
            <a:endParaRPr lang="fr-FR" dirty="0"/>
          </a:p>
        </p:txBody>
      </p:sp>
      <p:sp>
        <p:nvSpPr>
          <p:cNvPr id="3" name="Espace réservé du contenu 2"/>
          <p:cNvSpPr>
            <a:spLocks noGrp="1"/>
          </p:cNvSpPr>
          <p:nvPr>
            <p:ph idx="1"/>
          </p:nvPr>
        </p:nvSpPr>
        <p:spPr/>
        <p:txBody>
          <a:bodyPr>
            <a:normAutofit fontScale="70000" lnSpcReduction="20000"/>
          </a:bodyPr>
          <a:lstStyle/>
          <a:p>
            <a:pPr marL="0" indent="0">
              <a:buNone/>
            </a:pPr>
            <a:r>
              <a:rPr lang="fr-FR" dirty="0"/>
              <a:t>Quelque part quelqu’un est chien et aboie à la lune</a:t>
            </a:r>
            <a:r>
              <a:rPr lang="fr-FR" dirty="0"/>
              <a:t/>
            </a:r>
            <a:br>
              <a:rPr lang="fr-FR" dirty="0"/>
            </a:br>
            <a:r>
              <a:rPr lang="fr-FR" dirty="0"/>
              <a:t>Quelqu’un est né chinoise et maintenant elle a dix-sept ans</a:t>
            </a:r>
            <a:r>
              <a:rPr lang="fr-FR" dirty="0"/>
              <a:t/>
            </a:r>
            <a:br>
              <a:rPr lang="fr-FR" dirty="0"/>
            </a:br>
            <a:r>
              <a:rPr lang="fr-FR" dirty="0"/>
              <a:t>Quelqu’un c’est une blonde et sa </a:t>
            </a:r>
            <a:r>
              <a:rPr lang="fr-FR" dirty="0" smtClean="0"/>
              <a:t>sœur </a:t>
            </a:r>
            <a:r>
              <a:rPr lang="fr-FR" dirty="0"/>
              <a:t>est vive, véritablement pétulante</a:t>
            </a:r>
            <a:r>
              <a:rPr lang="fr-FR" dirty="0"/>
              <a:t/>
            </a:r>
            <a:br>
              <a:rPr lang="fr-FR" dirty="0"/>
            </a:br>
            <a:r>
              <a:rPr lang="fr-FR" dirty="0"/>
              <a:t>Quelqu’un son père est highlander</a:t>
            </a:r>
            <a:r>
              <a:rPr lang="fr-FR" dirty="0"/>
              <a:t/>
            </a:r>
            <a:br>
              <a:rPr lang="fr-FR" dirty="0"/>
            </a:br>
            <a:r>
              <a:rPr lang="fr-FR" dirty="0"/>
              <a:t>Quelqu’un. ..et puis ça lui a retenti sur les reins et maintenant fini, il dit qu’il aime autant mourir à l’hôpital</a:t>
            </a:r>
            <a:r>
              <a:rPr lang="fr-FR" dirty="0"/>
              <a:t/>
            </a:r>
            <a:br>
              <a:rPr lang="fr-FR" dirty="0"/>
            </a:br>
            <a:r>
              <a:rPr lang="fr-FR" dirty="0"/>
              <a:t>Quelqu’un il a de grosses solives à la maison</a:t>
            </a:r>
            <a:r>
              <a:rPr lang="fr-FR" dirty="0"/>
              <a:t/>
            </a:r>
            <a:br>
              <a:rPr lang="fr-FR" dirty="0"/>
            </a:br>
            <a:r>
              <a:rPr lang="fr-FR" dirty="0"/>
              <a:t>Quelqu’un, il veut encore un peu de crème. Mais l’autre quelqu’un, c’est l’existence de Dieu qui le chipote</a:t>
            </a:r>
            <a:r>
              <a:rPr lang="fr-FR" dirty="0"/>
              <a:t/>
            </a:r>
            <a:br>
              <a:rPr lang="fr-FR" dirty="0"/>
            </a:br>
            <a:r>
              <a:rPr lang="fr-FR" dirty="0"/>
              <a:t>Quelqu’un vient d’ avoir un moment de fierté qu’il expiera durement</a:t>
            </a:r>
            <a:r>
              <a:rPr lang="fr-FR" dirty="0"/>
              <a:t/>
            </a:r>
            <a:br>
              <a:rPr lang="fr-FR" dirty="0"/>
            </a:br>
            <a:r>
              <a:rPr lang="fr-FR" dirty="0"/>
              <a:t>Quelqu’un, il pleut</a:t>
            </a:r>
            <a:r>
              <a:rPr lang="fr-FR" dirty="0"/>
              <a:t/>
            </a:r>
            <a:br>
              <a:rPr lang="fr-FR" dirty="0"/>
            </a:br>
            <a:r>
              <a:rPr lang="fr-FR" dirty="0"/>
              <a:t>Quelqu’un, cette fois il pleut fort</a:t>
            </a:r>
            <a:r>
              <a:rPr lang="fr-FR" dirty="0"/>
              <a:t/>
            </a:r>
            <a:br>
              <a:rPr lang="fr-FR" dirty="0"/>
            </a:br>
            <a:r>
              <a:rPr lang="fr-FR" dirty="0"/>
              <a:t>Quelqu’un les gens d’à côté rentrent à l’instant</a:t>
            </a:r>
            <a:r>
              <a:rPr lang="fr-FR" dirty="0"/>
              <a:t> </a:t>
            </a:r>
          </a:p>
          <a:p>
            <a:pPr marL="0" indent="0">
              <a:buNone/>
            </a:pPr>
            <a:r>
              <a:rPr lang="fr-FR" dirty="0" smtClean="0"/>
              <a:t>(…)</a:t>
            </a:r>
            <a:endParaRPr lang="fr-FR" dirty="0"/>
          </a:p>
          <a:p>
            <a:pPr marL="0" indent="0">
              <a:buNone/>
            </a:pPr>
            <a:endParaRPr lang="fr-FR" dirty="0"/>
          </a:p>
        </p:txBody>
      </p:sp>
      <p:pic>
        <p:nvPicPr>
          <p:cNvPr id="1026" name="Picture 2" descr="http://www.larousse.fr/encyclopedie/data/images/1008379-Henri_Michaux.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8080" y="290776"/>
            <a:ext cx="1046074" cy="1584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6381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normAutofit fontScale="90000"/>
          </a:bodyPr>
          <a:lstStyle/>
          <a:p>
            <a:r>
              <a:rPr lang="fr-FR" dirty="0" smtClean="0"/>
              <a:t>Quelque part à Sarcelles, le 2 avril 2012 à 9H58, quelqu'un ..</a:t>
            </a:r>
            <a:endParaRPr lang="fr-FR" dirty="0"/>
          </a:p>
        </p:txBody>
      </p:sp>
      <p:sp>
        <p:nvSpPr>
          <p:cNvPr id="5" name="Espace réservé du contenu 4"/>
          <p:cNvSpPr>
            <a:spLocks noGrp="1"/>
          </p:cNvSpPr>
          <p:nvPr>
            <p:ph idx="1"/>
          </p:nvPr>
        </p:nvSpPr>
        <p:spPr/>
        <p:txBody>
          <a:bodyPr numCol="2">
            <a:normAutofit fontScale="55000" lnSpcReduction="20000"/>
          </a:bodyPr>
          <a:lstStyle/>
          <a:p>
            <a:pPr marL="0" indent="0">
              <a:buNone/>
            </a:pPr>
            <a:r>
              <a:rPr lang="fr-FR" dirty="0"/>
              <a:t> </a:t>
            </a:r>
            <a:r>
              <a:rPr lang="fr-FR" sz="4000" i="1" dirty="0" smtClean="0"/>
              <a:t>Quelqu'un </a:t>
            </a:r>
            <a:r>
              <a:rPr lang="fr-FR" sz="4000" i="1" dirty="0"/>
              <a:t>s'arrête au feu rouge</a:t>
            </a:r>
            <a:endParaRPr lang="fr-FR" sz="4000" dirty="0" smtClean="0">
              <a:effectLst/>
            </a:endParaRPr>
          </a:p>
          <a:p>
            <a:pPr marL="0" indent="0">
              <a:buNone/>
            </a:pPr>
            <a:r>
              <a:rPr lang="fr-FR" sz="4000" i="1" dirty="0"/>
              <a:t>Quelqu'un pleure pour rien</a:t>
            </a:r>
            <a:endParaRPr lang="fr-FR" sz="4000" dirty="0" smtClean="0">
              <a:effectLst/>
            </a:endParaRPr>
          </a:p>
          <a:p>
            <a:pPr marL="0" indent="0">
              <a:buNone/>
            </a:pPr>
            <a:r>
              <a:rPr lang="fr-FR" sz="4000" i="1" dirty="0"/>
              <a:t>Quelqu'un est difficile à porter</a:t>
            </a:r>
            <a:endParaRPr lang="fr-FR" sz="4000" dirty="0" smtClean="0">
              <a:effectLst/>
            </a:endParaRPr>
          </a:p>
          <a:p>
            <a:pPr marL="0" indent="0">
              <a:buNone/>
            </a:pPr>
            <a:r>
              <a:rPr lang="fr-FR" sz="4000" i="1" dirty="0"/>
              <a:t>Quelqu'un arrive en retard à l'école</a:t>
            </a:r>
            <a:endParaRPr lang="fr-FR" sz="4000" dirty="0" smtClean="0">
              <a:effectLst/>
            </a:endParaRPr>
          </a:p>
          <a:p>
            <a:pPr marL="0" indent="0">
              <a:buNone/>
            </a:pPr>
            <a:r>
              <a:rPr lang="fr-FR" sz="4000" i="1" dirty="0"/>
              <a:t>Quelqu'un va à Coop acheter des bonbons</a:t>
            </a:r>
            <a:endParaRPr lang="fr-FR" sz="4000" dirty="0" smtClean="0">
              <a:effectLst/>
            </a:endParaRPr>
          </a:p>
          <a:p>
            <a:pPr marL="0" indent="0">
              <a:buNone/>
            </a:pPr>
            <a:r>
              <a:rPr lang="fr-FR" sz="4000" i="1" dirty="0"/>
              <a:t>Quelqu'un pense à quelqu'un </a:t>
            </a:r>
            <a:endParaRPr lang="fr-FR" sz="4000" dirty="0" smtClean="0">
              <a:effectLst/>
            </a:endParaRPr>
          </a:p>
          <a:p>
            <a:pPr marL="0" indent="0">
              <a:buNone/>
            </a:pPr>
            <a:r>
              <a:rPr lang="fr-FR" sz="4000" i="1" dirty="0"/>
              <a:t>Quelqu'un va se faire courser à la récréation ! </a:t>
            </a:r>
            <a:endParaRPr lang="fr-FR" sz="4000" dirty="0" smtClean="0">
              <a:effectLst/>
            </a:endParaRPr>
          </a:p>
          <a:p>
            <a:pPr marL="0" indent="0">
              <a:buNone/>
            </a:pPr>
            <a:r>
              <a:rPr lang="fr-FR" sz="4000" i="1" dirty="0"/>
              <a:t>Quelqu'un a peur du noir</a:t>
            </a:r>
            <a:endParaRPr lang="fr-FR" sz="4000" dirty="0" smtClean="0">
              <a:effectLst/>
            </a:endParaRPr>
          </a:p>
          <a:p>
            <a:pPr marL="0" indent="0">
              <a:buNone/>
            </a:pPr>
            <a:r>
              <a:rPr lang="fr-FR" sz="4000" i="1" dirty="0"/>
              <a:t>Quelqu'un est nul en français</a:t>
            </a:r>
            <a:endParaRPr lang="fr-FR" sz="4000" dirty="0" smtClean="0">
              <a:effectLst/>
            </a:endParaRPr>
          </a:p>
          <a:p>
            <a:pPr marL="0" indent="0">
              <a:buNone/>
            </a:pPr>
            <a:r>
              <a:rPr lang="fr-FR" sz="4000" i="1" dirty="0"/>
              <a:t>Quelqu'un pleure dans le train</a:t>
            </a:r>
            <a:endParaRPr lang="fr-FR" sz="4000" dirty="0" smtClean="0">
              <a:effectLst/>
            </a:endParaRPr>
          </a:p>
          <a:p>
            <a:pPr marL="0" indent="0">
              <a:buNone/>
            </a:pPr>
            <a:r>
              <a:rPr lang="fr-FR" sz="4000" i="1" dirty="0"/>
              <a:t>Quelqu'un, la télé, c'est son monde</a:t>
            </a:r>
            <a:endParaRPr lang="fr-FR" sz="4000" dirty="0" smtClean="0">
              <a:effectLst/>
            </a:endParaRPr>
          </a:p>
          <a:p>
            <a:pPr marL="0" indent="0">
              <a:buNone/>
            </a:pPr>
            <a:r>
              <a:rPr lang="fr-FR" sz="4000" i="1" dirty="0"/>
              <a:t>Quelqu'un a enfreint les règles</a:t>
            </a:r>
            <a:endParaRPr lang="fr-FR" sz="4000" dirty="0" smtClean="0">
              <a:effectLst/>
            </a:endParaRPr>
          </a:p>
          <a:p>
            <a:pPr marL="0" indent="0">
              <a:buNone/>
            </a:pPr>
            <a:r>
              <a:rPr lang="fr-FR" sz="4000" i="1" dirty="0"/>
              <a:t>Quelqu'un arrache un arbre</a:t>
            </a:r>
            <a:endParaRPr lang="fr-FR" sz="4000" dirty="0" smtClean="0">
              <a:effectLst/>
            </a:endParaRPr>
          </a:p>
          <a:p>
            <a:pPr marL="0" indent="0">
              <a:buNone/>
            </a:pPr>
            <a:r>
              <a:rPr lang="fr-FR" sz="4000" i="1" dirty="0"/>
              <a:t>Quelqu'un renifle …</a:t>
            </a:r>
            <a:endParaRPr lang="fr-FR" sz="4000" dirty="0" smtClean="0">
              <a:effectLst/>
            </a:endParaRPr>
          </a:p>
          <a:p>
            <a:pPr marL="0" indent="0">
              <a:buNone/>
            </a:pPr>
            <a:r>
              <a:rPr lang="fr-FR" sz="4000" i="1" dirty="0"/>
              <a:t>Quelqu'un a raté alors quelqu'un gomme</a:t>
            </a:r>
            <a:endParaRPr lang="fr-FR" sz="4000" dirty="0" smtClean="0">
              <a:effectLst/>
            </a:endParaRPr>
          </a:p>
          <a:p>
            <a:pPr marL="0" indent="0">
              <a:buNone/>
            </a:pPr>
            <a:r>
              <a:rPr lang="fr-FR" sz="4000" i="1" dirty="0"/>
              <a:t>Quelqu'un regarde TF1</a:t>
            </a:r>
            <a:endParaRPr lang="fr-FR" sz="4000" dirty="0" smtClean="0">
              <a:effectLst/>
            </a:endParaRPr>
          </a:p>
          <a:p>
            <a:pPr marL="0" indent="0">
              <a:buNone/>
            </a:pPr>
            <a:r>
              <a:rPr lang="fr-FR" sz="4000" i="1" dirty="0"/>
              <a:t>Quelqu'un fait je ne sais pas quoi</a:t>
            </a:r>
            <a:endParaRPr lang="fr-FR" sz="4000" dirty="0" smtClean="0">
              <a:effectLst/>
            </a:endParaRPr>
          </a:p>
          <a:p>
            <a:pPr marL="0" indent="0">
              <a:buNone/>
            </a:pPr>
            <a:r>
              <a:rPr lang="fr-FR" sz="4000" i="1" dirty="0"/>
              <a:t>Quelqu'un cherche comment faire une pizza</a:t>
            </a:r>
            <a:endParaRPr lang="fr-FR" sz="4000" dirty="0" smtClean="0">
              <a:effectLst/>
            </a:endParaRPr>
          </a:p>
          <a:p>
            <a:pPr marL="0" indent="0">
              <a:buNone/>
            </a:pPr>
            <a:r>
              <a:rPr lang="fr-FR" sz="4000" i="1" dirty="0"/>
              <a:t>Quelqu'un voudrait </a:t>
            </a:r>
            <a:r>
              <a:rPr lang="fr-FR" sz="4000" i="1" dirty="0" smtClean="0"/>
              <a:t>dormir</a:t>
            </a:r>
            <a:endParaRPr lang="fr-FR" sz="4000" dirty="0" smtClean="0">
              <a:effectLst/>
            </a:endParaRPr>
          </a:p>
        </p:txBody>
      </p:sp>
    </p:spTree>
    <p:extLst>
      <p:ext uri="{BB962C8B-B14F-4D97-AF65-F5344CB8AC3E}">
        <p14:creationId xmlns:p14="http://schemas.microsoft.com/office/powerpoint/2010/main" val="3949954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numCol="2">
            <a:normAutofit fontScale="55000" lnSpcReduction="20000"/>
          </a:bodyPr>
          <a:lstStyle/>
          <a:p>
            <a:pPr marL="0" indent="0">
              <a:buNone/>
            </a:pPr>
            <a:r>
              <a:rPr lang="fr-FR" i="1" dirty="0" smtClean="0"/>
              <a:t>Quelqu'un est en cours d'Histoire Géo</a:t>
            </a:r>
            <a:endParaRPr lang="fr-FR" dirty="0" smtClean="0">
              <a:effectLst/>
            </a:endParaRPr>
          </a:p>
          <a:p>
            <a:pPr marL="0" indent="0">
              <a:buNone/>
            </a:pPr>
            <a:r>
              <a:rPr lang="fr-FR" i="1" dirty="0" smtClean="0"/>
              <a:t>Quelqu'un est aux toilettes</a:t>
            </a:r>
            <a:endParaRPr lang="fr-FR" dirty="0" smtClean="0">
              <a:effectLst/>
            </a:endParaRPr>
          </a:p>
          <a:p>
            <a:pPr marL="0" indent="0">
              <a:buNone/>
            </a:pPr>
            <a:r>
              <a:rPr lang="fr-FR" i="1" dirty="0" smtClean="0"/>
              <a:t>Quelqu'un est en train d'écrire un poème s'intitulant « Quelqu'un »</a:t>
            </a:r>
            <a:endParaRPr lang="fr-FR" dirty="0" smtClean="0">
              <a:effectLst/>
            </a:endParaRPr>
          </a:p>
          <a:p>
            <a:pPr marL="0" indent="0">
              <a:buNone/>
            </a:pPr>
            <a:r>
              <a:rPr lang="fr-FR" i="1" dirty="0" smtClean="0"/>
              <a:t>Quelqu'un est en train de polluer</a:t>
            </a:r>
            <a:endParaRPr lang="fr-FR" dirty="0" smtClean="0">
              <a:effectLst/>
            </a:endParaRPr>
          </a:p>
          <a:p>
            <a:pPr marL="0" indent="0">
              <a:buNone/>
            </a:pPr>
            <a:r>
              <a:rPr lang="fr-FR" i="1" dirty="0" smtClean="0"/>
              <a:t>Quelqu'un chante une chanson douce</a:t>
            </a:r>
            <a:endParaRPr lang="fr-FR" dirty="0" smtClean="0">
              <a:effectLst/>
            </a:endParaRPr>
          </a:p>
          <a:p>
            <a:pPr marL="0" indent="0">
              <a:buNone/>
            </a:pPr>
            <a:r>
              <a:rPr lang="fr-FR" i="1" dirty="0" smtClean="0"/>
              <a:t>Quelqu'un crie sur quelqu'un</a:t>
            </a:r>
            <a:endParaRPr lang="fr-FR" dirty="0" smtClean="0">
              <a:effectLst/>
            </a:endParaRPr>
          </a:p>
          <a:p>
            <a:pPr marL="0" indent="0">
              <a:buNone/>
            </a:pPr>
            <a:r>
              <a:rPr lang="fr-FR" i="1" dirty="0" smtClean="0"/>
              <a:t>Quelqu'un barbouille</a:t>
            </a:r>
            <a:endParaRPr lang="fr-FR" dirty="0" smtClean="0">
              <a:effectLst/>
            </a:endParaRPr>
          </a:p>
          <a:p>
            <a:pPr marL="0" indent="0">
              <a:buNone/>
            </a:pPr>
            <a:r>
              <a:rPr lang="fr-FR" i="1" dirty="0" smtClean="0"/>
              <a:t>Quelqu'un pense à moi !!!</a:t>
            </a:r>
            <a:endParaRPr lang="fr-FR" dirty="0" smtClean="0">
              <a:effectLst/>
            </a:endParaRPr>
          </a:p>
          <a:p>
            <a:pPr marL="0" indent="0">
              <a:buNone/>
            </a:pPr>
            <a:r>
              <a:rPr lang="fr-FR" i="1" dirty="0" smtClean="0"/>
              <a:t>Quelqu'un fouille dans une poubelle</a:t>
            </a:r>
            <a:endParaRPr lang="fr-FR" dirty="0" smtClean="0">
              <a:effectLst/>
            </a:endParaRPr>
          </a:p>
          <a:p>
            <a:pPr marL="0" indent="0">
              <a:buNone/>
            </a:pPr>
            <a:r>
              <a:rPr lang="fr-FR" i="1" dirty="0" smtClean="0"/>
              <a:t>Quelqu'un se fait opérer</a:t>
            </a:r>
            <a:endParaRPr lang="fr-FR" dirty="0" smtClean="0">
              <a:effectLst/>
            </a:endParaRPr>
          </a:p>
          <a:p>
            <a:pPr marL="0" indent="0">
              <a:buNone/>
            </a:pPr>
            <a:r>
              <a:rPr lang="fr-FR" i="1" dirty="0" smtClean="0"/>
              <a:t>Quelqu'un nous explique la consigne</a:t>
            </a:r>
            <a:endParaRPr lang="fr-FR" dirty="0" smtClean="0">
              <a:effectLst/>
            </a:endParaRPr>
          </a:p>
          <a:p>
            <a:pPr marL="0" indent="0">
              <a:buNone/>
            </a:pPr>
            <a:r>
              <a:rPr lang="fr-FR" i="1" dirty="0" smtClean="0"/>
              <a:t>Quelqu'un, au lieu d'être en classe, est dans les couloirs</a:t>
            </a:r>
            <a:endParaRPr lang="fr-FR" dirty="0" smtClean="0">
              <a:effectLst/>
            </a:endParaRPr>
          </a:p>
          <a:p>
            <a:pPr marL="0" indent="0">
              <a:buNone/>
            </a:pPr>
            <a:r>
              <a:rPr lang="fr-FR" i="1" dirty="0" smtClean="0"/>
              <a:t>Quelqu'un casse du sucre sur le dos des gens</a:t>
            </a:r>
            <a:endParaRPr lang="fr-FR" dirty="0" smtClean="0">
              <a:effectLst/>
            </a:endParaRPr>
          </a:p>
          <a:p>
            <a:pPr marL="0" indent="0">
              <a:buNone/>
            </a:pPr>
            <a:r>
              <a:rPr lang="fr-FR" i="1" dirty="0" smtClean="0"/>
              <a:t>Quelqu'un ne veut pas rentrer chez lui</a:t>
            </a:r>
            <a:endParaRPr lang="fr-FR" dirty="0" smtClean="0">
              <a:effectLst/>
            </a:endParaRPr>
          </a:p>
          <a:p>
            <a:pPr marL="0" indent="0">
              <a:buNone/>
            </a:pPr>
            <a:r>
              <a:rPr lang="fr-FR" i="1" dirty="0" smtClean="0"/>
              <a:t>Quelqu'un a du mal à prononcer les mots anglais</a:t>
            </a:r>
            <a:endParaRPr lang="fr-FR" dirty="0" smtClean="0">
              <a:effectLst/>
            </a:endParaRPr>
          </a:p>
          <a:p>
            <a:pPr marL="0" indent="0">
              <a:buNone/>
            </a:pPr>
            <a:r>
              <a:rPr lang="fr-FR" i="1" dirty="0" smtClean="0"/>
              <a:t>Quelqu'un râle...</a:t>
            </a:r>
            <a:endParaRPr lang="fr-FR" dirty="0" smtClean="0">
              <a:effectLst/>
            </a:endParaRPr>
          </a:p>
          <a:p>
            <a:pPr marL="0" indent="0">
              <a:buNone/>
            </a:pPr>
            <a:r>
              <a:rPr lang="fr-FR" i="1" dirty="0" smtClean="0"/>
              <a:t>Quelqu'un pense à sa dictée de lundi</a:t>
            </a:r>
            <a:endParaRPr lang="fr-FR" dirty="0" smtClean="0">
              <a:effectLst/>
            </a:endParaRPr>
          </a:p>
          <a:p>
            <a:pPr marL="0" indent="0">
              <a:buNone/>
            </a:pPr>
            <a:r>
              <a:rPr lang="fr-FR" i="1" dirty="0" smtClean="0"/>
              <a:t>Quelqu'un me fait rire</a:t>
            </a:r>
            <a:endParaRPr lang="fr-FR" dirty="0" smtClean="0">
              <a:effectLst/>
            </a:endParaRPr>
          </a:p>
          <a:p>
            <a:pPr marL="0" indent="0">
              <a:buNone/>
            </a:pPr>
            <a:r>
              <a:rPr lang="fr-FR" i="1" dirty="0" smtClean="0"/>
              <a:t>Quelqu'un ne me fait pas rire</a:t>
            </a:r>
            <a:endParaRPr lang="fr-FR" dirty="0" smtClean="0">
              <a:effectLst/>
            </a:endParaRPr>
          </a:p>
          <a:p>
            <a:pPr marL="0" indent="0">
              <a:buNone/>
            </a:pPr>
            <a:r>
              <a:rPr lang="fr-FR" i="1" dirty="0" smtClean="0"/>
              <a:t>Quelqu'un a du mal a faire ses maths et met du blanc partout</a:t>
            </a:r>
            <a:endParaRPr lang="fr-FR" dirty="0" smtClean="0">
              <a:effectLst/>
            </a:endParaRPr>
          </a:p>
          <a:p>
            <a:pPr marL="0" indent="0">
              <a:buNone/>
            </a:pPr>
            <a:r>
              <a:rPr lang="fr-FR" i="1" dirty="0" smtClean="0"/>
              <a:t>Quelqu'un ne fait rien du tout</a:t>
            </a:r>
            <a:endParaRPr lang="fr-FR" dirty="0" smtClean="0">
              <a:effectLst/>
            </a:endParaRPr>
          </a:p>
          <a:p>
            <a:pPr marL="0" indent="0">
              <a:buNone/>
            </a:pPr>
            <a:r>
              <a:rPr lang="fr-FR" i="1" dirty="0" smtClean="0"/>
              <a:t>Quelqu'un dessine un chat</a:t>
            </a:r>
            <a:endParaRPr lang="fr-FR" dirty="0" smtClean="0">
              <a:effectLst/>
            </a:endParaRPr>
          </a:p>
          <a:p>
            <a:pPr marL="0" indent="0">
              <a:buNone/>
            </a:pPr>
            <a:r>
              <a:rPr lang="fr-FR" i="1" dirty="0" smtClean="0"/>
              <a:t>Quelqu'un pense à son pays</a:t>
            </a:r>
            <a:endParaRPr lang="fr-FR" dirty="0" smtClean="0">
              <a:effectLst/>
            </a:endParaRPr>
          </a:p>
          <a:p>
            <a:pPr marL="0" indent="0">
              <a:buNone/>
            </a:pPr>
            <a:r>
              <a:rPr lang="fr-FR" i="1" dirty="0" smtClean="0"/>
              <a:t>Quelqu'un est tout seul </a:t>
            </a:r>
            <a:endParaRPr lang="fr-FR" dirty="0" smtClean="0">
              <a:effectLst/>
            </a:endParaRPr>
          </a:p>
          <a:p>
            <a:pPr marL="0" indent="0">
              <a:buNone/>
            </a:pPr>
            <a:r>
              <a:rPr lang="fr-FR" i="1" dirty="0" smtClean="0"/>
              <a:t>Quelqu'un boit de l'eau sans raison</a:t>
            </a:r>
            <a:endParaRPr lang="fr-FR" dirty="0" smtClean="0">
              <a:effectLst/>
            </a:endParaRPr>
          </a:p>
          <a:p>
            <a:pPr marL="0" indent="0">
              <a:buNone/>
            </a:pPr>
            <a:r>
              <a:rPr lang="fr-FR" i="1" dirty="0" smtClean="0"/>
              <a:t>Quelqu'un se moque de moi !!!</a:t>
            </a:r>
            <a:endParaRPr lang="fr-FR" dirty="0" smtClean="0">
              <a:effectLst/>
            </a:endParaRPr>
          </a:p>
          <a:p>
            <a:pPr marL="0" indent="0">
              <a:buNone/>
            </a:pPr>
            <a:r>
              <a:rPr lang="fr-FR" i="1" dirty="0" smtClean="0"/>
              <a:t>Quelqu'un est en plein sommeil paradoxal</a:t>
            </a:r>
            <a:endParaRPr lang="fr-FR" dirty="0" smtClean="0">
              <a:effectLst/>
            </a:endParaRPr>
          </a:p>
        </p:txBody>
      </p:sp>
      <p:sp>
        <p:nvSpPr>
          <p:cNvPr id="4" name="Titre 3"/>
          <p:cNvSpPr>
            <a:spLocks noGrp="1"/>
          </p:cNvSpPr>
          <p:nvPr>
            <p:ph type="title"/>
          </p:nvPr>
        </p:nvSpPr>
        <p:spPr/>
        <p:txBody>
          <a:bodyPr>
            <a:normAutofit fontScale="90000"/>
          </a:bodyPr>
          <a:lstStyle/>
          <a:p>
            <a:r>
              <a:rPr lang="fr-FR" dirty="0" smtClean="0"/>
              <a:t>Quelque part à Sarcelles, le 2 avril 2012 à 9H58, quelqu'un ..</a:t>
            </a:r>
            <a:endParaRPr lang="fr-FR" dirty="0"/>
          </a:p>
        </p:txBody>
      </p:sp>
    </p:spTree>
    <p:extLst>
      <p:ext uri="{BB962C8B-B14F-4D97-AF65-F5344CB8AC3E}">
        <p14:creationId xmlns:p14="http://schemas.microsoft.com/office/powerpoint/2010/main" val="7495969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numCol="2">
            <a:noAutofit/>
          </a:bodyPr>
          <a:lstStyle/>
          <a:p>
            <a:pPr marL="0" indent="0">
              <a:buNone/>
            </a:pPr>
            <a:r>
              <a:rPr lang="fr-FR" sz="2000" i="1" dirty="0" smtClean="0"/>
              <a:t>Quelqu'un se sent seul</a:t>
            </a:r>
            <a:endParaRPr lang="fr-FR" sz="2000" dirty="0" smtClean="0">
              <a:effectLst/>
            </a:endParaRPr>
          </a:p>
          <a:p>
            <a:pPr marL="0" indent="0">
              <a:buNone/>
            </a:pPr>
            <a:r>
              <a:rPr lang="fr-FR" sz="2000" i="1" dirty="0" smtClean="0"/>
              <a:t>Quelqu'un est fou !</a:t>
            </a:r>
            <a:endParaRPr lang="fr-FR" sz="2000" dirty="0" smtClean="0">
              <a:effectLst/>
            </a:endParaRPr>
          </a:p>
          <a:p>
            <a:pPr marL="0" indent="0">
              <a:buNone/>
            </a:pPr>
            <a:r>
              <a:rPr lang="fr-FR" sz="2000" i="1" dirty="0" smtClean="0"/>
              <a:t>Quelqu'un est perdu</a:t>
            </a:r>
            <a:endParaRPr lang="fr-FR" sz="2000" dirty="0" smtClean="0">
              <a:effectLst/>
            </a:endParaRPr>
          </a:p>
          <a:p>
            <a:pPr marL="0" indent="0">
              <a:buNone/>
            </a:pPr>
            <a:r>
              <a:rPr lang="fr-FR" sz="2000" i="1" dirty="0" smtClean="0"/>
              <a:t>Quelqu'un cambriole sa propre maison ! </a:t>
            </a:r>
            <a:endParaRPr lang="fr-FR" sz="2000" dirty="0" smtClean="0">
              <a:effectLst/>
            </a:endParaRPr>
          </a:p>
          <a:p>
            <a:pPr marL="0" indent="0">
              <a:buNone/>
            </a:pPr>
            <a:r>
              <a:rPr lang="fr-FR" sz="2000" i="1" dirty="0" smtClean="0"/>
              <a:t>Quelqu'un n'est plus dans son assiette</a:t>
            </a:r>
            <a:endParaRPr lang="fr-FR" sz="2000" dirty="0" smtClean="0">
              <a:effectLst/>
            </a:endParaRPr>
          </a:p>
          <a:p>
            <a:pPr marL="0" indent="0">
              <a:buNone/>
            </a:pPr>
            <a:r>
              <a:rPr lang="fr-FR" sz="2000" i="1" dirty="0" smtClean="0"/>
              <a:t>Quelqu'un rêve</a:t>
            </a:r>
            <a:endParaRPr lang="fr-FR" sz="2000" dirty="0" smtClean="0">
              <a:effectLst/>
            </a:endParaRPr>
          </a:p>
          <a:p>
            <a:pPr marL="0" indent="0">
              <a:buNone/>
            </a:pPr>
            <a:r>
              <a:rPr lang="fr-FR" sz="2000" i="1" dirty="0" smtClean="0"/>
              <a:t>Quelqu'un s'énerve dans la rue</a:t>
            </a:r>
            <a:endParaRPr lang="fr-FR" sz="2000" dirty="0" smtClean="0">
              <a:effectLst/>
            </a:endParaRPr>
          </a:p>
          <a:p>
            <a:pPr marL="0" indent="0">
              <a:buNone/>
            </a:pPr>
            <a:r>
              <a:rPr lang="fr-FR" sz="2000" i="1" dirty="0" smtClean="0"/>
              <a:t>Quelqu'un pleure pour sa famille</a:t>
            </a:r>
            <a:endParaRPr lang="fr-FR" sz="2000" dirty="0" smtClean="0">
              <a:effectLst/>
            </a:endParaRPr>
          </a:p>
          <a:p>
            <a:pPr marL="0" indent="0">
              <a:buNone/>
            </a:pPr>
            <a:r>
              <a:rPr lang="fr-FR" sz="2000" i="1" dirty="0" smtClean="0"/>
              <a:t>Quelqu'un fume par la fenêtre</a:t>
            </a:r>
            <a:endParaRPr lang="fr-FR" sz="2000" dirty="0" smtClean="0">
              <a:effectLst/>
            </a:endParaRPr>
          </a:p>
          <a:p>
            <a:pPr marL="0" indent="0">
              <a:buNone/>
            </a:pPr>
            <a:r>
              <a:rPr lang="fr-FR" sz="2000" i="1" dirty="0" smtClean="0"/>
              <a:t>Quelqu'un sourit à un bébé</a:t>
            </a:r>
            <a:endParaRPr lang="fr-FR" sz="2000" dirty="0" smtClean="0">
              <a:effectLst/>
            </a:endParaRPr>
          </a:p>
          <a:p>
            <a:pPr marL="0" indent="0">
              <a:buNone/>
            </a:pPr>
            <a:r>
              <a:rPr lang="fr-FR" sz="2000" i="1" dirty="0" smtClean="0"/>
              <a:t>Quelqu'un, au lieu de penser au cours de français, pense à quelqu'un</a:t>
            </a:r>
          </a:p>
          <a:p>
            <a:pPr marL="0" indent="0">
              <a:buNone/>
            </a:pPr>
            <a:endParaRPr lang="fr-FR" sz="2000" i="1" dirty="0">
              <a:effectLst/>
            </a:endParaRPr>
          </a:p>
          <a:p>
            <a:pPr marL="0" indent="0">
              <a:buNone/>
            </a:pPr>
            <a:endParaRPr lang="fr-FR" sz="2000" i="1" dirty="0" smtClean="0"/>
          </a:p>
          <a:p>
            <a:pPr marL="0" indent="0">
              <a:buNone/>
            </a:pPr>
            <a:endParaRPr lang="fr-FR" sz="2000" dirty="0" smtClean="0">
              <a:effectLst/>
            </a:endParaRPr>
          </a:p>
          <a:p>
            <a:pPr marL="0" indent="0">
              <a:buNone/>
            </a:pPr>
            <a:r>
              <a:rPr lang="fr-FR" sz="2000" i="1" dirty="0" smtClean="0"/>
              <a:t>Quelqu'un a fait la paix avec quelqu'un</a:t>
            </a:r>
            <a:endParaRPr lang="fr-FR" sz="2000" dirty="0" smtClean="0">
              <a:effectLst/>
            </a:endParaRPr>
          </a:p>
          <a:p>
            <a:pPr marL="0" indent="0">
              <a:buNone/>
            </a:pPr>
            <a:r>
              <a:rPr lang="fr-FR" sz="2000" i="1" dirty="0" smtClean="0"/>
              <a:t>Quelqu'un est turc et a un an</a:t>
            </a:r>
            <a:endParaRPr lang="fr-FR" sz="2000" dirty="0" smtClean="0">
              <a:effectLst/>
            </a:endParaRPr>
          </a:p>
          <a:p>
            <a:pPr marL="0" indent="0">
              <a:buNone/>
            </a:pPr>
            <a:r>
              <a:rPr lang="fr-FR" sz="2000" i="1" dirty="0" smtClean="0"/>
              <a:t>Quelqu'un embête son quelqu'un</a:t>
            </a:r>
            <a:endParaRPr lang="fr-FR" sz="2000" dirty="0" smtClean="0">
              <a:effectLst/>
            </a:endParaRPr>
          </a:p>
          <a:p>
            <a:pPr marL="0" indent="0">
              <a:buNone/>
            </a:pPr>
            <a:r>
              <a:rPr lang="fr-FR" sz="2000" i="1" dirty="0" smtClean="0"/>
              <a:t>Quelqu'un est en train de recevoir une heure de colle</a:t>
            </a:r>
            <a:endParaRPr lang="fr-FR" sz="2000" dirty="0" smtClean="0">
              <a:effectLst/>
            </a:endParaRPr>
          </a:p>
          <a:p>
            <a:pPr marL="0" indent="0">
              <a:buNone/>
            </a:pPr>
            <a:r>
              <a:rPr lang="fr-FR" sz="2000" i="1" dirty="0" smtClean="0"/>
              <a:t>Quelqu'un s'ennuie …</a:t>
            </a:r>
            <a:endParaRPr lang="fr-FR" sz="2000" dirty="0" smtClean="0">
              <a:effectLst/>
            </a:endParaRPr>
          </a:p>
          <a:p>
            <a:pPr marL="0" indent="0">
              <a:buNone/>
            </a:pPr>
            <a:r>
              <a:rPr lang="fr-FR" sz="2000" i="1" dirty="0" smtClean="0"/>
              <a:t>Quelqu'un a fêté son anniversaire et a 12 ans</a:t>
            </a:r>
            <a:endParaRPr lang="fr-FR" sz="2000" dirty="0" smtClean="0">
              <a:effectLst/>
            </a:endParaRPr>
          </a:p>
          <a:p>
            <a:pPr marL="0" indent="0">
              <a:buNone/>
            </a:pPr>
            <a:r>
              <a:rPr lang="fr-FR" sz="2000" i="1" dirty="0" smtClean="0"/>
              <a:t>Quelqu'un aime beaucoup quelqu'un</a:t>
            </a:r>
            <a:endParaRPr lang="fr-FR" sz="2000" dirty="0" smtClean="0">
              <a:effectLst/>
            </a:endParaRPr>
          </a:p>
          <a:p>
            <a:pPr marL="0" indent="0">
              <a:buNone/>
            </a:pPr>
            <a:r>
              <a:rPr lang="fr-FR" sz="2000" i="1" dirty="0" smtClean="0"/>
              <a:t>Quelqu'un est en train d'accoucher</a:t>
            </a:r>
            <a:endParaRPr lang="fr-FR" sz="2000" dirty="0" smtClean="0">
              <a:effectLst/>
            </a:endParaRPr>
          </a:p>
          <a:p>
            <a:pPr marL="0" indent="0">
              <a:buNone/>
            </a:pPr>
            <a:r>
              <a:rPr lang="fr-FR" sz="2000" i="1" dirty="0" smtClean="0"/>
              <a:t>Quelqu'un engueule son voisin !</a:t>
            </a:r>
            <a:endParaRPr lang="fr-FR" sz="2000" dirty="0" smtClean="0">
              <a:effectLst/>
            </a:endParaRPr>
          </a:p>
          <a:p>
            <a:pPr marL="0" indent="0">
              <a:buNone/>
            </a:pPr>
            <a:r>
              <a:rPr lang="fr-FR" sz="2000" i="1" dirty="0" smtClean="0"/>
              <a:t>Quelqu'un j'en sais rien</a:t>
            </a:r>
            <a:endParaRPr lang="fr-FR" sz="2000" dirty="0" smtClean="0">
              <a:effectLst/>
            </a:endParaRPr>
          </a:p>
          <a:p>
            <a:pPr marL="0" indent="0">
              <a:buNone/>
            </a:pPr>
            <a:r>
              <a:rPr lang="fr-FR" sz="2000" i="1" dirty="0" smtClean="0"/>
              <a:t>Quelqu'un souhaite la saint Sandrine</a:t>
            </a:r>
            <a:endParaRPr lang="fr-FR" sz="2000" dirty="0" smtClean="0">
              <a:effectLst/>
            </a:endParaRPr>
          </a:p>
          <a:p>
            <a:pPr marL="0" indent="0">
              <a:buNone/>
            </a:pPr>
            <a:r>
              <a:rPr lang="fr-FR" sz="2000" i="1" dirty="0" smtClean="0"/>
              <a:t>Quelqu'un repose en paix </a:t>
            </a:r>
            <a:endParaRPr lang="fr-FR" sz="2000" dirty="0" smtClean="0">
              <a:effectLst/>
            </a:endParaRPr>
          </a:p>
          <a:p>
            <a:pPr marL="0" indent="0">
              <a:buNone/>
            </a:pPr>
            <a:r>
              <a:rPr lang="fr-FR" sz="2000" dirty="0" smtClean="0"/>
              <a:t> </a:t>
            </a:r>
            <a:endParaRPr lang="fr-FR" sz="2000" dirty="0" smtClean="0">
              <a:effectLst/>
            </a:endParaRPr>
          </a:p>
          <a:p>
            <a:pPr marL="0" indent="0">
              <a:buNone/>
            </a:pPr>
            <a:endParaRPr lang="fr-FR" sz="2000" dirty="0" smtClean="0"/>
          </a:p>
          <a:p>
            <a:pPr marL="0" indent="0">
              <a:buNone/>
            </a:pPr>
            <a:endParaRPr lang="fr-FR" sz="2000" dirty="0" smtClean="0"/>
          </a:p>
          <a:p>
            <a:pPr marL="0" indent="0">
              <a:buNone/>
            </a:pPr>
            <a:endParaRPr lang="fr-FR" sz="2000" dirty="0"/>
          </a:p>
        </p:txBody>
      </p:sp>
      <p:sp>
        <p:nvSpPr>
          <p:cNvPr id="4" name="Titre 3"/>
          <p:cNvSpPr>
            <a:spLocks noGrp="1"/>
          </p:cNvSpPr>
          <p:nvPr>
            <p:ph type="title"/>
          </p:nvPr>
        </p:nvSpPr>
        <p:spPr/>
        <p:txBody>
          <a:bodyPr>
            <a:normAutofit fontScale="90000"/>
          </a:bodyPr>
          <a:lstStyle/>
          <a:p>
            <a:r>
              <a:rPr lang="fr-FR" dirty="0" smtClean="0"/>
              <a:t>Quelque part à Sarcelles, le 2 avril 2012 à 9H58, quelqu'un ..</a:t>
            </a:r>
            <a:endParaRPr lang="fr-FR" dirty="0"/>
          </a:p>
        </p:txBody>
      </p:sp>
    </p:spTree>
    <p:extLst>
      <p:ext uri="{BB962C8B-B14F-4D97-AF65-F5344CB8AC3E}">
        <p14:creationId xmlns:p14="http://schemas.microsoft.com/office/powerpoint/2010/main" val="6694900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Ecrire avec les réseaux sociaux</a:t>
            </a:r>
            <a:endParaRPr lang="fr-FR" dirty="0"/>
          </a:p>
        </p:txBody>
      </p:sp>
      <p:sp>
        <p:nvSpPr>
          <p:cNvPr id="3" name="Espace réservé du contenu 2"/>
          <p:cNvSpPr>
            <a:spLocks noGrp="1"/>
          </p:cNvSpPr>
          <p:nvPr>
            <p:ph idx="1"/>
          </p:nvPr>
        </p:nvSpPr>
        <p:spPr/>
        <p:txBody>
          <a:bodyPr/>
          <a:lstStyle/>
          <a:p>
            <a:endParaRPr lang="fr-FR"/>
          </a:p>
        </p:txBody>
      </p:sp>
      <p:pic>
        <p:nvPicPr>
          <p:cNvPr id="43010" name="Picture 2" descr="https://pbs.twimg.com/profile_images/2284174758/v65oai7fxn47qv9nectx.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1619" y="1700808"/>
            <a:ext cx="3790950" cy="3790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4811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20130117 1556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88913"/>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7" name="Picture 4" descr="20130117 1558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188913"/>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6" descr="20130117 1558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325" y="188913"/>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9" name="Picture 8" descr="20130117 1559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2420938"/>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0" name="Picture 10" descr="20130117 1600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2138" y="2349500"/>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1" name="Picture 12" descr="20130117 16004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6325" y="2349500"/>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2" name="Picture 14" descr="20130117 16570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388" y="4581525"/>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3" name="Picture 16" descr="20130117 16575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2138" y="4581525"/>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4" name="Picture 18" descr="20130117 16580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56325" y="4581525"/>
            <a:ext cx="2667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9358920"/>
      </p:ext>
    </p:extLst>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re 6"/>
          <p:cNvSpPr>
            <a:spLocks noGrp="1"/>
          </p:cNvSpPr>
          <p:nvPr>
            <p:ph type="title"/>
          </p:nvPr>
        </p:nvSpPr>
        <p:spPr>
          <a:xfrm>
            <a:off x="3419475" y="274638"/>
            <a:ext cx="5267325" cy="1143000"/>
          </a:xfrm>
        </p:spPr>
        <p:txBody>
          <a:bodyPr/>
          <a:lstStyle/>
          <a:p>
            <a:r>
              <a:rPr lang="fr-FR" altLang="fr-FR" sz="2400" b="1" smtClean="0">
                <a:latin typeface="Book Antiqua" pitchFamily="18" charset="0"/>
              </a:rPr>
              <a:t>Description imivoix par Bénédicte </a:t>
            </a:r>
            <a:r>
              <a:rPr lang="fr-FR" altLang="fr-FR" sz="2400" smtClean="0">
                <a:latin typeface="Book Antiqua" pitchFamily="18" charset="0"/>
              </a:rPr>
              <a:t/>
            </a:r>
            <a:br>
              <a:rPr lang="fr-FR" altLang="fr-FR" sz="2400" smtClean="0">
                <a:latin typeface="Book Antiqua" pitchFamily="18" charset="0"/>
              </a:rPr>
            </a:br>
            <a:r>
              <a:rPr lang="fr-FR" altLang="fr-FR" sz="2000" smtClean="0">
                <a:latin typeface="Book Antiqua" pitchFamily="18" charset="0"/>
              </a:rPr>
              <a:t>Photo de Giulia</a:t>
            </a:r>
            <a:endParaRPr lang="fr-FR" altLang="fr-FR" sz="2400" smtClean="0">
              <a:latin typeface="Book Antiqua" pitchFamily="18" charset="0"/>
            </a:endParaRPr>
          </a:p>
        </p:txBody>
      </p:sp>
      <p:sp>
        <p:nvSpPr>
          <p:cNvPr id="58371" name="ZoneTexte 8"/>
          <p:cNvSpPr txBox="1">
            <a:spLocks noChangeArrowheads="1"/>
          </p:cNvSpPr>
          <p:nvPr/>
        </p:nvSpPr>
        <p:spPr bwMode="auto">
          <a:xfrm>
            <a:off x="107950" y="2276475"/>
            <a:ext cx="3095625"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fontAlgn="base" hangingPunct="1">
              <a:spcBef>
                <a:spcPct val="0"/>
              </a:spcBef>
              <a:spcAft>
                <a:spcPct val="0"/>
              </a:spcAft>
            </a:pPr>
            <a:r>
              <a:rPr lang="fr-FR" altLang="fr-FR" sz="1600">
                <a:solidFill>
                  <a:prstClr val="black"/>
                </a:solidFill>
                <a:latin typeface="Book Antiqua" pitchFamily="18" charset="0"/>
              </a:rPr>
              <a:t>Je vois des bateaux amarrés </a:t>
            </a:r>
          </a:p>
          <a:p>
            <a:pPr algn="just" eaLnBrk="1" fontAlgn="base" hangingPunct="1">
              <a:spcBef>
                <a:spcPct val="0"/>
              </a:spcBef>
              <a:spcAft>
                <a:spcPct val="0"/>
              </a:spcAft>
            </a:pPr>
            <a:r>
              <a:rPr lang="fr-FR" altLang="fr-FR" sz="1600">
                <a:solidFill>
                  <a:prstClr val="black"/>
                </a:solidFill>
                <a:latin typeface="Book Antiqua" pitchFamily="18" charset="0"/>
              </a:rPr>
              <a:t>Je vois des lampadaires allumés </a:t>
            </a:r>
          </a:p>
          <a:p>
            <a:pPr algn="just" eaLnBrk="1" fontAlgn="base" hangingPunct="1">
              <a:spcBef>
                <a:spcPct val="0"/>
              </a:spcBef>
              <a:spcAft>
                <a:spcPct val="0"/>
              </a:spcAft>
            </a:pPr>
            <a:r>
              <a:rPr lang="fr-FR" altLang="fr-FR" sz="1600">
                <a:solidFill>
                  <a:prstClr val="black"/>
                </a:solidFill>
                <a:latin typeface="Book Antiqua" pitchFamily="18" charset="0"/>
              </a:rPr>
              <a:t>Je vois une foule de gens </a:t>
            </a:r>
          </a:p>
          <a:p>
            <a:pPr algn="just" eaLnBrk="1" fontAlgn="base" hangingPunct="1">
              <a:spcBef>
                <a:spcPct val="0"/>
              </a:spcBef>
              <a:spcAft>
                <a:spcPct val="0"/>
              </a:spcAft>
            </a:pPr>
            <a:r>
              <a:rPr lang="fr-FR" altLang="fr-FR" sz="1600">
                <a:solidFill>
                  <a:prstClr val="black"/>
                </a:solidFill>
                <a:latin typeface="Book Antiqua" pitchFamily="18" charset="0"/>
              </a:rPr>
              <a:t>Je vois des chaises en plastique </a:t>
            </a:r>
          </a:p>
          <a:p>
            <a:pPr algn="just" eaLnBrk="1" fontAlgn="base" hangingPunct="1">
              <a:spcBef>
                <a:spcPct val="0"/>
              </a:spcBef>
              <a:spcAft>
                <a:spcPct val="0"/>
              </a:spcAft>
            </a:pPr>
            <a:r>
              <a:rPr lang="fr-FR" altLang="fr-FR" sz="1600">
                <a:solidFill>
                  <a:prstClr val="black"/>
                </a:solidFill>
                <a:latin typeface="Book Antiqua" pitchFamily="18" charset="0"/>
              </a:rPr>
              <a:t>Je vois des grands bâtiments de chaque côté du canal </a:t>
            </a:r>
          </a:p>
          <a:p>
            <a:pPr algn="just" eaLnBrk="1" fontAlgn="base" hangingPunct="1">
              <a:spcBef>
                <a:spcPct val="0"/>
              </a:spcBef>
              <a:spcAft>
                <a:spcPct val="0"/>
              </a:spcAft>
            </a:pPr>
            <a:r>
              <a:rPr lang="fr-FR" altLang="fr-FR" sz="1600">
                <a:solidFill>
                  <a:prstClr val="black"/>
                </a:solidFill>
                <a:latin typeface="Book Antiqua" pitchFamily="18" charset="0"/>
              </a:rPr>
              <a:t>Je vois des fenêtres </a:t>
            </a:r>
          </a:p>
          <a:p>
            <a:pPr algn="just" eaLnBrk="1" fontAlgn="base" hangingPunct="1">
              <a:spcBef>
                <a:spcPct val="0"/>
              </a:spcBef>
              <a:spcAft>
                <a:spcPct val="0"/>
              </a:spcAft>
            </a:pPr>
            <a:r>
              <a:rPr lang="fr-FR" altLang="fr-FR" sz="1600">
                <a:solidFill>
                  <a:prstClr val="black"/>
                </a:solidFill>
                <a:latin typeface="Book Antiqua" pitchFamily="18" charset="0"/>
              </a:rPr>
              <a:t>Je vois un fil électrique  </a:t>
            </a:r>
          </a:p>
          <a:p>
            <a:pPr algn="just" eaLnBrk="1" fontAlgn="base" hangingPunct="1">
              <a:spcBef>
                <a:spcPct val="0"/>
              </a:spcBef>
              <a:spcAft>
                <a:spcPct val="0"/>
              </a:spcAft>
            </a:pPr>
            <a:r>
              <a:rPr lang="fr-FR" altLang="fr-FR" sz="1600">
                <a:solidFill>
                  <a:prstClr val="black"/>
                </a:solidFill>
                <a:latin typeface="Book Antiqua" pitchFamily="18" charset="0"/>
              </a:rPr>
              <a:t>Je vois un pont joignant les deux quais </a:t>
            </a:r>
          </a:p>
          <a:p>
            <a:pPr algn="just" eaLnBrk="1" fontAlgn="base" hangingPunct="1">
              <a:spcBef>
                <a:spcPct val="0"/>
              </a:spcBef>
              <a:spcAft>
                <a:spcPct val="0"/>
              </a:spcAft>
            </a:pPr>
            <a:r>
              <a:rPr lang="fr-FR" altLang="fr-FR" sz="1600">
                <a:solidFill>
                  <a:prstClr val="black"/>
                </a:solidFill>
                <a:latin typeface="Book Antiqua" pitchFamily="18" charset="0"/>
              </a:rPr>
              <a:t>Je vois des toiles en plastique bleu </a:t>
            </a:r>
          </a:p>
        </p:txBody>
      </p:sp>
      <p:sp>
        <p:nvSpPr>
          <p:cNvPr id="58372" name="ZoneTexte 9"/>
          <p:cNvSpPr txBox="1">
            <a:spLocks noChangeArrowheads="1"/>
          </p:cNvSpPr>
          <p:nvPr/>
        </p:nvSpPr>
        <p:spPr bwMode="auto">
          <a:xfrm>
            <a:off x="3276600" y="1341438"/>
            <a:ext cx="5688013"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fontAlgn="base" hangingPunct="1">
              <a:spcBef>
                <a:spcPct val="0"/>
              </a:spcBef>
              <a:spcAft>
                <a:spcPct val="0"/>
              </a:spcAft>
            </a:pPr>
            <a:r>
              <a:rPr lang="fr-FR" altLang="fr-FR" sz="1500">
                <a:solidFill>
                  <a:prstClr val="black"/>
                </a:solidFill>
                <a:latin typeface="Book Antiqua" pitchFamily="18" charset="0"/>
              </a:rPr>
              <a:t>La lumière des lampadaires se reflète dans l'eau, cela donne l'impression de voir un miroir de la ville. La photo possède des traits linéaires importants. Par exemple les lignes des deux quais ainsi que le contour des immeubles et des fenêtres. Tout cela est très rectiligne, ce qui donne un aspect structuré à la photo. Le dessus du pont est dans cette continuité.  Mais le dessous du pont est en forme de demi cercle, il est en plein milieu de la photo ce qui vient casser ce rythme, il y a comme un rupture. De plus, ce demi cercle est accentué par son reflet dans l'eau. Malgré ça, j'ai l'impression et j'ai envie que cette ville continue avec plus de lumières plus de bateaux, plus gens, plus de reflets... De plus les couleurs font partie intégrante de la photo. Au fond, on remarque une masse colorée, jaune, vert, bleu rouge... Ce qui me donne envie de penser que c'est un arlequin qui déambule dans les rues de la ville. Les façades des bâtiments sont également rehaussées de blanc, de rose ou encore de gris, ce qui se marie bien ensemble. Malgré les nombreux détails présents, l'image reste agréable à regarder. Lorsque j'ai vu cette photo pour la première fois, je n'avais qu'une envie : m'y glisser et siroter un verre au bord du quai ou encore me mêler à cette foule. Cette photo m'a donné envie de danser, il y a comme un aspect festif qui émane d’elle. J'ai juste envie de prendre un bateau et d'aller me balader sur le canal pour m'enfoncer loin, loin dans la nuit !</a:t>
            </a:r>
          </a:p>
        </p:txBody>
      </p:sp>
      <p:pic>
        <p:nvPicPr>
          <p:cNvPr id="5837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5229225"/>
            <a:ext cx="1800225"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4" name="Picture 4" descr="giulia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88913"/>
            <a:ext cx="2990850"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6728235"/>
      </p:ext>
    </p:extLst>
  </p:cSld>
  <p:clrMapOvr>
    <a:masterClrMapping/>
  </p:clrMapOvr>
  <p:transition spd="med">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smtClean="0"/>
              <a:t>ARTHUR RIMBAUD</a:t>
            </a:r>
            <a:endParaRPr lang="fr-FR" dirty="0"/>
          </a:p>
        </p:txBody>
      </p:sp>
      <p:sp>
        <p:nvSpPr>
          <p:cNvPr id="4" name="Espace réservé du contenu 3"/>
          <p:cNvSpPr>
            <a:spLocks noGrp="1"/>
          </p:cNvSpPr>
          <p:nvPr>
            <p:ph idx="1"/>
          </p:nvPr>
        </p:nvSpPr>
        <p:spPr/>
        <p:txBody>
          <a:bodyPr/>
          <a:lstStyle/>
          <a:p>
            <a:pPr marL="0" indent="0">
              <a:buNone/>
            </a:pPr>
            <a:r>
              <a:rPr lang="fr-FR" sz="2400" dirty="0"/>
              <a:t> </a:t>
            </a:r>
            <a:r>
              <a:rPr lang="fr-FR" sz="2400" dirty="0" smtClean="0"/>
              <a:t>     Au </a:t>
            </a:r>
            <a:r>
              <a:rPr lang="fr-FR" sz="2400" dirty="0"/>
              <a:t>bois il y a un oiseau, son chant vous arrête et vous fait rougir.</a:t>
            </a:r>
            <a:br>
              <a:rPr lang="fr-FR" sz="2400" dirty="0"/>
            </a:br>
            <a:r>
              <a:rPr lang="fr-FR" sz="2400" dirty="0"/>
              <a:t>     Il y a une horloge qui ne sonne pas.</a:t>
            </a:r>
            <a:br>
              <a:rPr lang="fr-FR" sz="2400" dirty="0"/>
            </a:br>
            <a:r>
              <a:rPr lang="fr-FR" sz="2400" dirty="0"/>
              <a:t>     Il y a une fondrière avec un nid de bêtes blanches.</a:t>
            </a:r>
            <a:br>
              <a:rPr lang="fr-FR" sz="2400" dirty="0"/>
            </a:br>
            <a:r>
              <a:rPr lang="fr-FR" sz="2400" dirty="0"/>
              <a:t>     Il y a une cathédrale qui descend et un lac qui monte.</a:t>
            </a:r>
            <a:br>
              <a:rPr lang="fr-FR" sz="2400" dirty="0"/>
            </a:br>
            <a:r>
              <a:rPr lang="fr-FR" sz="2400" dirty="0"/>
              <a:t>     Il y a une petite voiture abandonnée dans le taillis, ou qui descend le sentier en courant, enrubannée.</a:t>
            </a:r>
            <a:br>
              <a:rPr lang="fr-FR" sz="2400" dirty="0"/>
            </a:br>
            <a:r>
              <a:rPr lang="fr-FR" sz="2400" dirty="0"/>
              <a:t>     Il y a une troupe de petits comédiens en costumes, aperçus sur la route à travers la lisière du bois.</a:t>
            </a:r>
            <a:br>
              <a:rPr lang="fr-FR" sz="2400" dirty="0"/>
            </a:br>
            <a:r>
              <a:rPr lang="fr-FR" sz="2400" dirty="0"/>
              <a:t>     Il y a enfin, quand l'on a faim et soif, quelqu'un qui vous chasse.</a:t>
            </a:r>
            <a:endParaRPr lang="fr-FR" sz="2400" dirty="0"/>
          </a:p>
        </p:txBody>
      </p:sp>
      <p:pic>
        <p:nvPicPr>
          <p:cNvPr id="2050" name="Picture 2" descr="http://www.culture.gouv.fr/culture/actualites/celebrations2004/img/6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6376" y="260648"/>
            <a:ext cx="925714" cy="1340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07985"/>
      </p:ext>
    </p:extLst>
  </p:cSld>
  <p:clrMapOvr>
    <a:masterClrMapping/>
  </p:clrMapOvr>
  <p:transition spd="med">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9394" name="Picture 2" descr="http://cdn-premiere.ladmedia.fr/var/premiere/storage/images/tele/news-tele/star-academy-la-nouvelle-star-de-twitter-3622916/65780392-1-fre-FR/Star-Academy-la-nouvelle-star-de-twitter_portrait_w5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5888"/>
            <a:ext cx="655637"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8313" y="319088"/>
            <a:ext cx="5667375" cy="621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8355375"/>
      </p:ext>
    </p:extLst>
  </p:cSld>
  <p:clrMapOvr>
    <a:masterClrMapping/>
  </p:clrMapOvr>
  <p:transition spd="med">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pPr eaLnBrk="1" hangingPunct="1">
              <a:defRPr/>
            </a:pPr>
            <a:r>
              <a:rPr lang="fr-FR" dirty="0" smtClean="0">
                <a:latin typeface="Book Antiqua" pitchFamily="18" charset="0"/>
              </a:rPr>
              <a:t>Illumination</a:t>
            </a:r>
            <a:endParaRPr lang="fr-FR" dirty="0">
              <a:latin typeface="Book Antiqua" pitchFamily="18" charset="0"/>
            </a:endParaRPr>
          </a:p>
        </p:txBody>
      </p:sp>
      <p:sp>
        <p:nvSpPr>
          <p:cNvPr id="60419" name="ZoneTexte 5"/>
          <p:cNvSpPr txBox="1">
            <a:spLocks noChangeArrowheads="1"/>
          </p:cNvSpPr>
          <p:nvPr/>
        </p:nvSpPr>
        <p:spPr bwMode="auto">
          <a:xfrm>
            <a:off x="4932363" y="1844675"/>
            <a:ext cx="374332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fontAlgn="base" hangingPunct="1">
              <a:spcBef>
                <a:spcPct val="0"/>
              </a:spcBef>
              <a:spcAft>
                <a:spcPct val="0"/>
              </a:spcAft>
            </a:pPr>
            <a:r>
              <a:rPr lang="fr-FR" altLang="fr-FR">
                <a:solidFill>
                  <a:prstClr val="black"/>
                </a:solidFill>
                <a:latin typeface="Book Antiqua" pitchFamily="18" charset="0"/>
              </a:rPr>
              <a:t>Il y a une illumination de vie sur tes rebords de pierre. </a:t>
            </a:r>
          </a:p>
          <a:p>
            <a:pPr algn="just" eaLnBrk="1" fontAlgn="base" hangingPunct="1">
              <a:spcBef>
                <a:spcPct val="0"/>
              </a:spcBef>
              <a:spcAft>
                <a:spcPct val="0"/>
              </a:spcAft>
            </a:pPr>
            <a:r>
              <a:rPr lang="fr-FR" altLang="fr-FR">
                <a:solidFill>
                  <a:prstClr val="black"/>
                </a:solidFill>
                <a:latin typeface="Book Antiqua" pitchFamily="18" charset="0"/>
              </a:rPr>
              <a:t>Il y a cet arc qui laisse couler ta vie. </a:t>
            </a:r>
          </a:p>
          <a:p>
            <a:pPr algn="just" eaLnBrk="1" fontAlgn="base" hangingPunct="1">
              <a:spcBef>
                <a:spcPct val="0"/>
              </a:spcBef>
              <a:spcAft>
                <a:spcPct val="0"/>
              </a:spcAft>
            </a:pPr>
            <a:r>
              <a:rPr lang="fr-FR" altLang="fr-FR">
                <a:solidFill>
                  <a:prstClr val="black"/>
                </a:solidFill>
                <a:latin typeface="Book Antiqua" pitchFamily="18" charset="0"/>
              </a:rPr>
              <a:t>Il y a le lieu, miroir d'embarcations inanimées. </a:t>
            </a:r>
          </a:p>
          <a:p>
            <a:pPr algn="just" eaLnBrk="1" fontAlgn="base" hangingPunct="1">
              <a:spcBef>
                <a:spcPct val="0"/>
              </a:spcBef>
              <a:spcAft>
                <a:spcPct val="0"/>
              </a:spcAft>
            </a:pPr>
            <a:r>
              <a:rPr lang="fr-FR" altLang="fr-FR">
                <a:solidFill>
                  <a:prstClr val="black"/>
                </a:solidFill>
                <a:latin typeface="Book Antiqua" pitchFamily="18" charset="0"/>
              </a:rPr>
              <a:t>Il y a ces grands bâtiments qui sillonnent tes quais, s'engouffrent dans la pénombre de la nuit. </a:t>
            </a:r>
          </a:p>
          <a:p>
            <a:pPr algn="just" eaLnBrk="1" fontAlgn="base" hangingPunct="1">
              <a:spcBef>
                <a:spcPct val="0"/>
              </a:spcBef>
              <a:spcAft>
                <a:spcPct val="0"/>
              </a:spcAft>
            </a:pPr>
            <a:r>
              <a:rPr lang="fr-FR" altLang="fr-FR">
                <a:solidFill>
                  <a:prstClr val="black"/>
                </a:solidFill>
                <a:latin typeface="Book Antiqua" pitchFamily="18" charset="0"/>
              </a:rPr>
              <a:t>Il y aura toi traversé par un canal inabouti .</a:t>
            </a:r>
          </a:p>
          <a:p>
            <a:pPr algn="just" eaLnBrk="1" fontAlgn="base" hangingPunct="1">
              <a:spcBef>
                <a:spcPct val="0"/>
              </a:spcBef>
              <a:spcAft>
                <a:spcPct val="0"/>
              </a:spcAft>
            </a:pPr>
            <a:r>
              <a:rPr lang="fr-FR" altLang="fr-FR">
                <a:solidFill>
                  <a:prstClr val="black"/>
                </a:solidFill>
                <a:latin typeface="Book Antiqua" pitchFamily="18" charset="0"/>
              </a:rPr>
              <a:t>Il y aura toi piétiné par des sandales usées .</a:t>
            </a:r>
          </a:p>
          <a:p>
            <a:pPr algn="just" eaLnBrk="1" fontAlgn="base" hangingPunct="1">
              <a:spcBef>
                <a:spcPct val="0"/>
              </a:spcBef>
              <a:spcAft>
                <a:spcPct val="0"/>
              </a:spcAft>
            </a:pPr>
            <a:r>
              <a:rPr lang="fr-FR" altLang="fr-FR">
                <a:solidFill>
                  <a:prstClr val="black"/>
                </a:solidFill>
                <a:latin typeface="Book Antiqua" pitchFamily="18" charset="0"/>
              </a:rPr>
              <a:t>Il y aura toi éclairé par un semblant d'impatience.</a:t>
            </a:r>
            <a:r>
              <a:rPr lang="fr-FR" altLang="fr-FR">
                <a:solidFill>
                  <a:prstClr val="black"/>
                </a:solidFill>
              </a:rPr>
              <a:t> </a:t>
            </a:r>
          </a:p>
          <a:p>
            <a:pPr algn="just" eaLnBrk="1" fontAlgn="base" hangingPunct="1">
              <a:spcBef>
                <a:spcPct val="0"/>
              </a:spcBef>
              <a:spcAft>
                <a:spcPct val="0"/>
              </a:spcAft>
            </a:pPr>
            <a:endParaRPr lang="fr-FR" altLang="fr-FR">
              <a:solidFill>
                <a:prstClr val="black"/>
              </a:solidFill>
            </a:endParaRPr>
          </a:p>
        </p:txBody>
      </p:sp>
      <p:sp>
        <p:nvSpPr>
          <p:cNvPr id="9" name="Titre 4"/>
          <p:cNvSpPr txBox="1">
            <a:spLocks/>
          </p:cNvSpPr>
          <p:nvPr/>
        </p:nvSpPr>
        <p:spPr>
          <a:xfrm>
            <a:off x="0" y="6165850"/>
            <a:ext cx="9144000" cy="692150"/>
          </a:xfrm>
          <a:prstGeom prst="rect">
            <a:avLst/>
          </a:prstGeom>
        </p:spPr>
        <p:txBody>
          <a:bodyPr anchor="ctr">
            <a:normAutofit/>
          </a:bodyPr>
          <a:lstStyle/>
          <a:p>
            <a:pPr algn="ctr">
              <a:spcBef>
                <a:spcPct val="0"/>
              </a:spcBef>
              <a:defRPr/>
            </a:pPr>
            <a:r>
              <a:rPr lang="fr-FR" sz="1400" i="1" dirty="0">
                <a:solidFill>
                  <a:prstClr val="black"/>
                </a:solidFill>
                <a:latin typeface="Book Antiqua" pitchFamily="18" charset="0"/>
                <a:ea typeface="+mj-ea"/>
                <a:cs typeface="+mj-cs"/>
              </a:rPr>
              <a:t>Poème en prose écrit par Bénédicte à partir d’une photo partagée par </a:t>
            </a:r>
            <a:r>
              <a:rPr lang="fr-FR" sz="1400" i="1" dirty="0" err="1">
                <a:solidFill>
                  <a:prstClr val="black"/>
                </a:solidFill>
                <a:latin typeface="Book Antiqua" pitchFamily="18" charset="0"/>
                <a:ea typeface="+mj-ea"/>
                <a:cs typeface="+mj-cs"/>
              </a:rPr>
              <a:t>Giulia</a:t>
            </a:r>
            <a:endParaRPr lang="fr-FR" sz="1400" i="1" dirty="0">
              <a:solidFill>
                <a:prstClr val="black"/>
              </a:solidFill>
              <a:latin typeface="Book Antiqua" pitchFamily="18" charset="0"/>
              <a:ea typeface="+mj-ea"/>
              <a:cs typeface="+mj-cs"/>
            </a:endParaRPr>
          </a:p>
        </p:txBody>
      </p:sp>
      <p:pic>
        <p:nvPicPr>
          <p:cNvPr id="60421" name="Picture 4" descr="giulia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420938"/>
            <a:ext cx="4318000"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Image 3" descr="Affiche i-voix.ne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4213" y="333375"/>
            <a:ext cx="87471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3529982"/>
      </p:ext>
    </p:extLst>
  </p:cSld>
  <p:clrMapOvr>
    <a:masterClrMapping/>
  </p:clrMapOvr>
  <p:transition spd="med">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style>
          <a:lnRef idx="2">
            <a:schemeClr val="dk1"/>
          </a:lnRef>
          <a:fillRef idx="1">
            <a:schemeClr val="lt1"/>
          </a:fillRef>
          <a:effectRef idx="0">
            <a:schemeClr val="dk1"/>
          </a:effectRef>
          <a:fontRef idx="minor">
            <a:schemeClr val="dk1"/>
          </a:fontRef>
        </p:style>
        <p:txBody>
          <a:bodyPr rtlCol="0">
            <a:normAutofit/>
          </a:bodyPr>
          <a:lstStyle/>
          <a:p>
            <a:pPr eaLnBrk="1" fontAlgn="auto" hangingPunct="1">
              <a:spcAft>
                <a:spcPts val="0"/>
              </a:spcAft>
              <a:defRPr/>
            </a:pPr>
            <a:r>
              <a:rPr lang="fr-FR" dirty="0" smtClean="0">
                <a:solidFill>
                  <a:srgbClr val="FF0000"/>
                </a:solidFill>
                <a:latin typeface="Book Antiqua" pitchFamily="18" charset="0"/>
              </a:rPr>
              <a:t>Fa</a:t>
            </a:r>
            <a:r>
              <a:rPr lang="fr-FR" dirty="0" smtClean="0">
                <a:solidFill>
                  <a:srgbClr val="00B050"/>
                </a:solidFill>
                <a:latin typeface="Book Antiqua" pitchFamily="18" charset="0"/>
              </a:rPr>
              <a:t>mi</a:t>
            </a:r>
            <a:r>
              <a:rPr lang="fr-FR" dirty="0" smtClean="0">
                <a:solidFill>
                  <a:srgbClr val="FF0000"/>
                </a:solidFill>
                <a:latin typeface="Book Antiqua" pitchFamily="18" charset="0"/>
              </a:rPr>
              <a:t>lle</a:t>
            </a:r>
          </a:p>
        </p:txBody>
      </p:sp>
      <p:sp>
        <p:nvSpPr>
          <p:cNvPr id="35843" name="ZoneTexte 5"/>
          <p:cNvSpPr txBox="1">
            <a:spLocks noChangeArrowheads="1"/>
          </p:cNvSpPr>
          <p:nvPr/>
        </p:nvSpPr>
        <p:spPr bwMode="auto">
          <a:xfrm>
            <a:off x="3276600" y="1557338"/>
            <a:ext cx="5616575" cy="618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fontAlgn="base" hangingPunct="1">
              <a:spcBef>
                <a:spcPct val="0"/>
              </a:spcBef>
              <a:spcAft>
                <a:spcPct val="0"/>
              </a:spcAft>
            </a:pPr>
            <a:r>
              <a:rPr lang="fr-FR" altLang="fr-FR" smtClean="0">
                <a:solidFill>
                  <a:prstClr val="black"/>
                </a:solidFill>
                <a:latin typeface="Book Antiqua" pitchFamily="18" charset="0"/>
              </a:rPr>
              <a:t>A la maison il y a une berceuse, qui cajole ses filles avec amour. </a:t>
            </a:r>
          </a:p>
          <a:p>
            <a:pPr algn="just" eaLnBrk="1" fontAlgn="base" hangingPunct="1">
              <a:spcBef>
                <a:spcPct val="0"/>
              </a:spcBef>
              <a:spcAft>
                <a:spcPct val="0"/>
              </a:spcAft>
            </a:pPr>
            <a:r>
              <a:rPr lang="fr-FR" altLang="fr-FR" smtClean="0">
                <a:solidFill>
                  <a:prstClr val="black"/>
                </a:solidFill>
                <a:latin typeface="Book Antiqua" pitchFamily="18" charset="0"/>
              </a:rPr>
              <a:t>Il y a des fraises, rouges, entières ou coupées de moitié, qui, ensemble, peignent des lignes légères, en harmonie. </a:t>
            </a:r>
          </a:p>
          <a:p>
            <a:pPr algn="just" eaLnBrk="1" fontAlgn="base" hangingPunct="1">
              <a:spcBef>
                <a:spcPct val="0"/>
              </a:spcBef>
              <a:spcAft>
                <a:spcPct val="0"/>
              </a:spcAft>
            </a:pPr>
            <a:r>
              <a:rPr lang="fr-FR" altLang="fr-FR" smtClean="0">
                <a:solidFill>
                  <a:prstClr val="black"/>
                </a:solidFill>
                <a:latin typeface="Book Antiqua" pitchFamily="18" charset="0"/>
              </a:rPr>
              <a:t>Il y a un nid, mignon et agréable, qui défend les secrets les plus chers d'une famille unie. </a:t>
            </a:r>
          </a:p>
          <a:p>
            <a:pPr algn="just" eaLnBrk="1" fontAlgn="base" hangingPunct="1">
              <a:spcBef>
                <a:spcPct val="0"/>
              </a:spcBef>
              <a:spcAft>
                <a:spcPct val="0"/>
              </a:spcAft>
            </a:pPr>
            <a:r>
              <a:rPr lang="fr-FR" altLang="fr-FR" smtClean="0">
                <a:solidFill>
                  <a:prstClr val="black"/>
                </a:solidFill>
                <a:latin typeface="Book Antiqua" pitchFamily="18" charset="0"/>
              </a:rPr>
              <a:t>Il y a une façade de pierres et béton avec des blanches ouvertures qui laissent la place à l'imagination humaine. </a:t>
            </a:r>
          </a:p>
          <a:p>
            <a:pPr algn="just" eaLnBrk="1" fontAlgn="base" hangingPunct="1">
              <a:spcBef>
                <a:spcPct val="0"/>
              </a:spcBef>
              <a:spcAft>
                <a:spcPct val="0"/>
              </a:spcAft>
            </a:pPr>
            <a:r>
              <a:rPr lang="fr-FR" altLang="fr-FR" smtClean="0">
                <a:solidFill>
                  <a:prstClr val="black"/>
                </a:solidFill>
                <a:latin typeface="Book Antiqua" pitchFamily="18" charset="0"/>
              </a:rPr>
              <a:t>Il y a mon petit cœur chaviré par mille mémoires, qui joue avec mon triste sourire et mes larmes heureuses. </a:t>
            </a:r>
          </a:p>
          <a:p>
            <a:pPr algn="just" eaLnBrk="1" fontAlgn="base" hangingPunct="1">
              <a:spcBef>
                <a:spcPct val="0"/>
              </a:spcBef>
              <a:spcAft>
                <a:spcPct val="0"/>
              </a:spcAft>
            </a:pPr>
            <a:r>
              <a:rPr lang="fr-FR" altLang="fr-FR" smtClean="0">
                <a:solidFill>
                  <a:prstClr val="black"/>
                </a:solidFill>
                <a:latin typeface="Book Antiqua" pitchFamily="18" charset="0"/>
              </a:rPr>
              <a:t>Il y a mon corps encore enfant, qui a besoin d'une étreinte amicale. </a:t>
            </a:r>
          </a:p>
          <a:p>
            <a:pPr algn="just" eaLnBrk="1" fontAlgn="base" hangingPunct="1">
              <a:spcBef>
                <a:spcPct val="0"/>
              </a:spcBef>
              <a:spcAft>
                <a:spcPct val="0"/>
              </a:spcAft>
            </a:pPr>
            <a:r>
              <a:rPr lang="fr-FR" altLang="fr-FR" smtClean="0">
                <a:solidFill>
                  <a:prstClr val="black"/>
                </a:solidFill>
                <a:latin typeface="Book Antiqua" pitchFamily="18" charset="0"/>
              </a:rPr>
              <a:t>Il y a, enfin, quand je suis confuse dans un vide infini,  un rayon de lumière qui serre mes mains. </a:t>
            </a:r>
          </a:p>
          <a:p>
            <a:pPr algn="just" eaLnBrk="1" fontAlgn="base" hangingPunct="1">
              <a:spcBef>
                <a:spcPct val="0"/>
              </a:spcBef>
              <a:spcAft>
                <a:spcPct val="0"/>
              </a:spcAft>
            </a:pPr>
            <a:r>
              <a:rPr lang="fr-FR" altLang="fr-FR" smtClean="0">
                <a:solidFill>
                  <a:prstClr val="black"/>
                </a:solidFill>
                <a:latin typeface="Book Antiqua" pitchFamily="18" charset="0"/>
              </a:rPr>
              <a:t/>
            </a:r>
            <a:br>
              <a:rPr lang="fr-FR" altLang="fr-FR" smtClean="0">
                <a:solidFill>
                  <a:prstClr val="black"/>
                </a:solidFill>
                <a:latin typeface="Book Antiqua" pitchFamily="18" charset="0"/>
              </a:rPr>
            </a:br>
            <a:endParaRPr lang="fr-FR" altLang="fr-FR" smtClean="0">
              <a:solidFill>
                <a:prstClr val="black"/>
              </a:solidFill>
              <a:latin typeface="Book Antiqua" pitchFamily="18" charset="0"/>
            </a:endParaRPr>
          </a:p>
          <a:p>
            <a:pPr algn="just" eaLnBrk="1" fontAlgn="base" hangingPunct="1">
              <a:spcBef>
                <a:spcPct val="0"/>
              </a:spcBef>
              <a:spcAft>
                <a:spcPct val="0"/>
              </a:spcAft>
            </a:pPr>
            <a:r>
              <a:rPr lang="fr-FR" altLang="fr-FR" smtClean="0">
                <a:solidFill>
                  <a:prstClr val="black"/>
                </a:solidFill>
                <a:latin typeface="Book Antiqua" pitchFamily="18" charset="0"/>
              </a:rPr>
              <a:t/>
            </a:r>
            <a:br>
              <a:rPr lang="fr-FR" altLang="fr-FR" smtClean="0">
                <a:solidFill>
                  <a:prstClr val="black"/>
                </a:solidFill>
                <a:latin typeface="Book Antiqua" pitchFamily="18" charset="0"/>
              </a:rPr>
            </a:br>
            <a:endParaRPr lang="fr-FR" altLang="fr-FR" smtClean="0">
              <a:solidFill>
                <a:prstClr val="black"/>
              </a:solidFill>
              <a:latin typeface="Book Antiqua" pitchFamily="18" charset="0"/>
            </a:endParaRPr>
          </a:p>
          <a:p>
            <a:pPr algn="just" eaLnBrk="1" fontAlgn="base" hangingPunct="1">
              <a:spcBef>
                <a:spcPct val="0"/>
              </a:spcBef>
              <a:spcAft>
                <a:spcPct val="0"/>
              </a:spcAft>
            </a:pPr>
            <a:r>
              <a:rPr lang="fr-FR" altLang="fr-FR" smtClean="0">
                <a:solidFill>
                  <a:prstClr val="black"/>
                </a:solidFill>
                <a:latin typeface="Book Antiqua" pitchFamily="18" charset="0"/>
              </a:rPr>
              <a:t>  </a:t>
            </a:r>
          </a:p>
          <a:p>
            <a:pPr algn="just" eaLnBrk="1" fontAlgn="base" hangingPunct="1">
              <a:spcBef>
                <a:spcPct val="0"/>
              </a:spcBef>
              <a:spcAft>
                <a:spcPct val="0"/>
              </a:spcAft>
            </a:pPr>
            <a:endParaRPr lang="fr-FR" altLang="fr-FR" smtClean="0">
              <a:solidFill>
                <a:prstClr val="black"/>
              </a:solidFill>
              <a:latin typeface="Book Antiqua" pitchFamily="18" charset="0"/>
            </a:endParaRPr>
          </a:p>
        </p:txBody>
      </p:sp>
      <p:sp>
        <p:nvSpPr>
          <p:cNvPr id="9" name="Titre 4"/>
          <p:cNvSpPr txBox="1">
            <a:spLocks/>
          </p:cNvSpPr>
          <p:nvPr/>
        </p:nvSpPr>
        <p:spPr>
          <a:xfrm>
            <a:off x="0" y="6165850"/>
            <a:ext cx="9144000" cy="692150"/>
          </a:xfrm>
          <a:prstGeom prst="rect">
            <a:avLst/>
          </a:prstGeom>
        </p:spPr>
        <p:txBody>
          <a:bodyPr anchor="ctr">
            <a:normAutofit/>
          </a:bodyPr>
          <a:lstStyle/>
          <a:p>
            <a:pPr algn="ctr">
              <a:spcBef>
                <a:spcPct val="0"/>
              </a:spcBef>
              <a:defRPr/>
            </a:pPr>
            <a:r>
              <a:rPr lang="fr-FR" sz="1400" i="1" dirty="0">
                <a:solidFill>
                  <a:prstClr val="black"/>
                </a:solidFill>
                <a:latin typeface="Book Antiqua" pitchFamily="18" charset="0"/>
                <a:ea typeface="+mj-ea"/>
                <a:cs typeface="+mj-cs"/>
              </a:rPr>
              <a:t>Poème en prose écrit par Rebecca à partir d’une photo partagée par Théo</a:t>
            </a:r>
          </a:p>
        </p:txBody>
      </p:sp>
      <p:pic>
        <p:nvPicPr>
          <p:cNvPr id="35845" name="Picture 6" descr="theo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844675"/>
            <a:ext cx="2916238"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598934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TotalTime>
  <Words>489</Words>
  <Application>Microsoft Office PowerPoint</Application>
  <PresentationFormat>Affichage à l'écran (4:3)</PresentationFormat>
  <Paragraphs>128</Paragraphs>
  <Slides>13</Slides>
  <Notes>1</Notes>
  <HiddenSlides>0</HiddenSlides>
  <MMClips>0</MMClips>
  <ScaleCrop>false</ScaleCrop>
  <HeadingPairs>
    <vt:vector size="4" baseType="variant">
      <vt:variant>
        <vt:lpstr>Thème</vt:lpstr>
      </vt:variant>
      <vt:variant>
        <vt:i4>5</vt:i4>
      </vt:variant>
      <vt:variant>
        <vt:lpstr>Titres des diapositives</vt:lpstr>
      </vt:variant>
      <vt:variant>
        <vt:i4>13</vt:i4>
      </vt:variant>
    </vt:vector>
  </HeadingPairs>
  <TitlesOfParts>
    <vt:vector size="18" baseType="lpstr">
      <vt:lpstr>Thème Office</vt:lpstr>
      <vt:lpstr>1_Thème Office</vt:lpstr>
      <vt:lpstr>2_Thème Office</vt:lpstr>
      <vt:lpstr>3_Thème Office</vt:lpstr>
      <vt:lpstr>4_Thème Office</vt:lpstr>
      <vt:lpstr>TABLE RONDE DES PARTENAIRES</vt:lpstr>
      <vt:lpstr>Ecrire avec un pad</vt:lpstr>
      <vt:lpstr>HENRI MICHAUX</vt:lpstr>
      <vt:lpstr>Quelque part à Sarcelles, le 2 avril 2012 à 9H58, quelqu'un ..</vt:lpstr>
      <vt:lpstr>Quelque part à Sarcelles, le 2 avril 2012 à 9H58, quelqu'un ..</vt:lpstr>
      <vt:lpstr>Quelque part à Sarcelles, le 2 avril 2012 à 9H58, quelqu'un ..</vt:lpstr>
      <vt:lpstr>Ecrire avec les réseaux sociaux</vt:lpstr>
      <vt:lpstr>Présentation PowerPoint</vt:lpstr>
      <vt:lpstr>Description imivoix par Bénédicte  Photo de Giulia</vt:lpstr>
      <vt:lpstr>ARTHUR RIMBAUD</vt:lpstr>
      <vt:lpstr>Présentation PowerPoint</vt:lpstr>
      <vt:lpstr>Illumination</vt:lpstr>
      <vt:lpstr>Famille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Ecrire avec un pad</dc:title>
  <dc:creator>Utilisateur Windows</dc:creator>
  <cp:lastModifiedBy>Utilisateur Windows</cp:lastModifiedBy>
  <cp:revision>5</cp:revision>
  <dcterms:created xsi:type="dcterms:W3CDTF">2014-10-22T21:25:46Z</dcterms:created>
  <dcterms:modified xsi:type="dcterms:W3CDTF">2014-10-23T07:58:53Z</dcterms:modified>
</cp:coreProperties>
</file>